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1"/>
  </p:sldMasterIdLst>
  <p:notesMasterIdLst>
    <p:notesMasterId r:id="rId23"/>
  </p:notesMasterIdLst>
  <p:sldIdLst>
    <p:sldId id="256" r:id="rId2"/>
    <p:sldId id="257" r:id="rId3"/>
    <p:sldId id="258" r:id="rId4"/>
    <p:sldId id="260" r:id="rId5"/>
    <p:sldId id="259" r:id="rId6"/>
    <p:sldId id="261" r:id="rId7"/>
    <p:sldId id="273" r:id="rId8"/>
    <p:sldId id="264" r:id="rId9"/>
    <p:sldId id="263" r:id="rId10"/>
    <p:sldId id="278" r:id="rId11"/>
    <p:sldId id="266" r:id="rId12"/>
    <p:sldId id="269" r:id="rId13"/>
    <p:sldId id="268" r:id="rId14"/>
    <p:sldId id="265" r:id="rId15"/>
    <p:sldId id="279" r:id="rId16"/>
    <p:sldId id="280" r:id="rId17"/>
    <p:sldId id="281" r:id="rId18"/>
    <p:sldId id="285" r:id="rId19"/>
    <p:sldId id="284" r:id="rId20"/>
    <p:sldId id="283"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E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9AFDF9-D4C5-EE46-B034-5D7842781A3C}" v="481" dt="2025-05-10T20:29:16.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3"/>
    <p:restoredTop sz="63367"/>
  </p:normalViewPr>
  <p:slideViewPr>
    <p:cSldViewPr snapToGrid="0">
      <p:cViewPr varScale="1">
        <p:scale>
          <a:sx n="73" d="100"/>
          <a:sy n="73" d="100"/>
        </p:scale>
        <p:origin x="1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Christopher" userId="483d020f-d19c-4db9-b116-a9e19fabf138" providerId="ADAL" clId="{90BB034E-31CC-42FE-8029-101D42CD4C0F}"/>
    <pc:docChg chg="undo custSel addSld delSld modSld">
      <pc:chgData name="Lee, Christopher" userId="483d020f-d19c-4db9-b116-a9e19fabf138" providerId="ADAL" clId="{90BB034E-31CC-42FE-8029-101D42CD4C0F}" dt="2025-05-04T06:36:04.324" v="864"/>
      <pc:docMkLst>
        <pc:docMk/>
      </pc:docMkLst>
      <pc:sldChg chg="modSp mod">
        <pc:chgData name="Lee, Christopher" userId="483d020f-d19c-4db9-b116-a9e19fabf138" providerId="ADAL" clId="{90BB034E-31CC-42FE-8029-101D42CD4C0F}" dt="2025-05-04T05:40:08.627" v="328" actId="27636"/>
        <pc:sldMkLst>
          <pc:docMk/>
          <pc:sldMk cId="463897531" sldId="256"/>
        </pc:sldMkLst>
        <pc:spChg chg="mod">
          <ac:chgData name="Lee, Christopher" userId="483d020f-d19c-4db9-b116-a9e19fabf138" providerId="ADAL" clId="{90BB034E-31CC-42FE-8029-101D42CD4C0F}" dt="2025-05-04T05:40:08.627" v="328" actId="27636"/>
          <ac:spMkLst>
            <pc:docMk/>
            <pc:sldMk cId="463897531" sldId="256"/>
            <ac:spMk id="5" creationId="{83C4C5C7-11DA-D019-0A01-1B9E5B1E08B6}"/>
          </ac:spMkLst>
        </pc:spChg>
      </pc:sldChg>
      <pc:sldChg chg="modSp mod">
        <pc:chgData name="Lee, Christopher" userId="483d020f-d19c-4db9-b116-a9e19fabf138" providerId="ADAL" clId="{90BB034E-31CC-42FE-8029-101D42CD4C0F}" dt="2025-05-04T04:57:07.537" v="1" actId="20577"/>
        <pc:sldMkLst>
          <pc:docMk/>
          <pc:sldMk cId="1832626460" sldId="278"/>
        </pc:sldMkLst>
        <pc:spChg chg="mod">
          <ac:chgData name="Lee, Christopher" userId="483d020f-d19c-4db9-b116-a9e19fabf138" providerId="ADAL" clId="{90BB034E-31CC-42FE-8029-101D42CD4C0F}" dt="2025-05-04T04:57:07.537" v="1" actId="20577"/>
          <ac:spMkLst>
            <pc:docMk/>
            <pc:sldMk cId="1832626460" sldId="278"/>
            <ac:spMk id="3" creationId="{5BA2193E-A123-194E-0588-3AE732D1C194}"/>
          </ac:spMkLst>
        </pc:spChg>
      </pc:sldChg>
      <pc:sldChg chg="modSp mod">
        <pc:chgData name="Lee, Christopher" userId="483d020f-d19c-4db9-b116-a9e19fabf138" providerId="ADAL" clId="{90BB034E-31CC-42FE-8029-101D42CD4C0F}" dt="2025-05-04T05:35:21.003" v="290" actId="20577"/>
        <pc:sldMkLst>
          <pc:docMk/>
          <pc:sldMk cId="828028431" sldId="279"/>
        </pc:sldMkLst>
        <pc:spChg chg="mod">
          <ac:chgData name="Lee, Christopher" userId="483d020f-d19c-4db9-b116-a9e19fabf138" providerId="ADAL" clId="{90BB034E-31CC-42FE-8029-101D42CD4C0F}" dt="2025-05-04T05:35:21.003" v="290" actId="20577"/>
          <ac:spMkLst>
            <pc:docMk/>
            <pc:sldMk cId="828028431" sldId="279"/>
            <ac:spMk id="3" creationId="{93472BCA-60BF-DE60-A568-837D3BE3B134}"/>
          </ac:spMkLst>
        </pc:spChg>
      </pc:sldChg>
      <pc:sldChg chg="addSp delSp modSp mod">
        <pc:chgData name="Lee, Christopher" userId="483d020f-d19c-4db9-b116-a9e19fabf138" providerId="ADAL" clId="{90BB034E-31CC-42FE-8029-101D42CD4C0F}" dt="2025-05-04T05:41:59.526" v="367" actId="21"/>
        <pc:sldMkLst>
          <pc:docMk/>
          <pc:sldMk cId="3961914686" sldId="280"/>
        </pc:sldMkLst>
        <pc:spChg chg="add del mod">
          <ac:chgData name="Lee, Christopher" userId="483d020f-d19c-4db9-b116-a9e19fabf138" providerId="ADAL" clId="{90BB034E-31CC-42FE-8029-101D42CD4C0F}" dt="2025-05-04T05:41:59.526" v="367" actId="21"/>
          <ac:spMkLst>
            <pc:docMk/>
            <pc:sldMk cId="3961914686" sldId="280"/>
            <ac:spMk id="3" creationId="{4289783A-CAAE-2244-A52F-E5057118F606}"/>
          </ac:spMkLst>
        </pc:spChg>
        <pc:spChg chg="add del mod">
          <ac:chgData name="Lee, Christopher" userId="483d020f-d19c-4db9-b116-a9e19fabf138" providerId="ADAL" clId="{90BB034E-31CC-42FE-8029-101D42CD4C0F}" dt="2025-05-04T05:41:59.526" v="367" actId="21"/>
          <ac:spMkLst>
            <pc:docMk/>
            <pc:sldMk cId="3961914686" sldId="280"/>
            <ac:spMk id="5" creationId="{D49FD7B5-1E89-43BA-D22F-3F46669BC622}"/>
          </ac:spMkLst>
        </pc:spChg>
      </pc:sldChg>
      <pc:sldChg chg="addSp delSp modSp mod">
        <pc:chgData name="Lee, Christopher" userId="483d020f-d19c-4db9-b116-a9e19fabf138" providerId="ADAL" clId="{90BB034E-31CC-42FE-8029-101D42CD4C0F}" dt="2025-05-04T05:43:52.786" v="405" actId="20577"/>
        <pc:sldMkLst>
          <pc:docMk/>
          <pc:sldMk cId="978282039" sldId="281"/>
        </pc:sldMkLst>
        <pc:spChg chg="del">
          <ac:chgData name="Lee, Christopher" userId="483d020f-d19c-4db9-b116-a9e19fabf138" providerId="ADAL" clId="{90BB034E-31CC-42FE-8029-101D42CD4C0F}" dt="2025-05-04T05:39:55.724" v="326" actId="3680"/>
          <ac:spMkLst>
            <pc:docMk/>
            <pc:sldMk cId="978282039" sldId="281"/>
            <ac:spMk id="3" creationId="{6FF4FF4A-DB1A-888D-39F4-0EA741976B65}"/>
          </ac:spMkLst>
        </pc:spChg>
        <pc:spChg chg="add mod">
          <ac:chgData name="Lee, Christopher" userId="483d020f-d19c-4db9-b116-a9e19fabf138" providerId="ADAL" clId="{90BB034E-31CC-42FE-8029-101D42CD4C0F}" dt="2025-05-04T05:43:52.786" v="405" actId="20577"/>
          <ac:spMkLst>
            <pc:docMk/>
            <pc:sldMk cId="978282039" sldId="281"/>
            <ac:spMk id="5" creationId="{5EBCF390-CB99-7C5E-A070-4A628B42F2A5}"/>
          </ac:spMkLst>
        </pc:spChg>
        <pc:graphicFrameChg chg="add mod ord modGraphic">
          <ac:chgData name="Lee, Christopher" userId="483d020f-d19c-4db9-b116-a9e19fabf138" providerId="ADAL" clId="{90BB034E-31CC-42FE-8029-101D42CD4C0F}" dt="2025-05-04T05:41:50.442" v="365"/>
          <ac:graphicFrameMkLst>
            <pc:docMk/>
            <pc:sldMk cId="978282039" sldId="281"/>
            <ac:graphicFrameMk id="4" creationId="{1B11FB83-3AEB-FC1B-2601-088FBFCCAA56}"/>
          </ac:graphicFrameMkLst>
        </pc:graphicFrameChg>
      </pc:sldChg>
      <pc:sldChg chg="del">
        <pc:chgData name="Lee, Christopher" userId="483d020f-d19c-4db9-b116-a9e19fabf138" providerId="ADAL" clId="{90BB034E-31CC-42FE-8029-101D42CD4C0F}" dt="2025-05-04T05:51:35.766" v="446" actId="2696"/>
        <pc:sldMkLst>
          <pc:docMk/>
          <pc:sldMk cId="665358553" sldId="282"/>
        </pc:sldMkLst>
      </pc:sldChg>
      <pc:sldChg chg="addSp delSp modSp mod">
        <pc:chgData name="Lee, Christopher" userId="483d020f-d19c-4db9-b116-a9e19fabf138" providerId="ADAL" clId="{90BB034E-31CC-42FE-8029-101D42CD4C0F}" dt="2025-05-04T06:35:21.943" v="863" actId="14100"/>
        <pc:sldMkLst>
          <pc:docMk/>
          <pc:sldMk cId="375563646" sldId="283"/>
        </pc:sldMkLst>
        <pc:spChg chg="del mod">
          <ac:chgData name="Lee, Christopher" userId="483d020f-d19c-4db9-b116-a9e19fabf138" providerId="ADAL" clId="{90BB034E-31CC-42FE-8029-101D42CD4C0F}" dt="2025-05-04T06:28:44.265" v="738" actId="3680"/>
          <ac:spMkLst>
            <pc:docMk/>
            <pc:sldMk cId="375563646" sldId="283"/>
            <ac:spMk id="3" creationId="{CA282FBA-B521-BBBF-74F4-2CF688CBA418}"/>
          </ac:spMkLst>
        </pc:spChg>
        <pc:graphicFrameChg chg="add mod ord modGraphic">
          <ac:chgData name="Lee, Christopher" userId="483d020f-d19c-4db9-b116-a9e19fabf138" providerId="ADAL" clId="{90BB034E-31CC-42FE-8029-101D42CD4C0F}" dt="2025-05-04T06:35:21.943" v="863" actId="14100"/>
          <ac:graphicFrameMkLst>
            <pc:docMk/>
            <pc:sldMk cId="375563646" sldId="283"/>
            <ac:graphicFrameMk id="4" creationId="{F960850C-F7FB-9678-2FED-624C2D69427A}"/>
          </ac:graphicFrameMkLst>
        </pc:graphicFrameChg>
      </pc:sldChg>
      <pc:sldChg chg="modSp mod">
        <pc:chgData name="Lee, Christopher" userId="483d020f-d19c-4db9-b116-a9e19fabf138" providerId="ADAL" clId="{90BB034E-31CC-42FE-8029-101D42CD4C0F}" dt="2025-05-04T06:27:34.430" v="695" actId="20577"/>
        <pc:sldMkLst>
          <pc:docMk/>
          <pc:sldMk cId="2658244559" sldId="284"/>
        </pc:sldMkLst>
        <pc:spChg chg="mod">
          <ac:chgData name="Lee, Christopher" userId="483d020f-d19c-4db9-b116-a9e19fabf138" providerId="ADAL" clId="{90BB034E-31CC-42FE-8029-101D42CD4C0F}" dt="2025-05-04T06:27:34.430" v="695" actId="20577"/>
          <ac:spMkLst>
            <pc:docMk/>
            <pc:sldMk cId="2658244559" sldId="284"/>
            <ac:spMk id="3" creationId="{C75325ED-0E0D-AA16-1A52-F49FA3DE5C9D}"/>
          </ac:spMkLst>
        </pc:spChg>
      </pc:sldChg>
      <pc:sldChg chg="modSp add mod">
        <pc:chgData name="Lee, Christopher" userId="483d020f-d19c-4db9-b116-a9e19fabf138" providerId="ADAL" clId="{90BB034E-31CC-42FE-8029-101D42CD4C0F}" dt="2025-05-04T06:36:04.324" v="864"/>
        <pc:sldMkLst>
          <pc:docMk/>
          <pc:sldMk cId="3629752416" sldId="285"/>
        </pc:sldMkLst>
        <pc:spChg chg="mod">
          <ac:chgData name="Lee, Christopher" userId="483d020f-d19c-4db9-b116-a9e19fabf138" providerId="ADAL" clId="{90BB034E-31CC-42FE-8029-101D42CD4C0F}" dt="2025-05-04T05:46:42.826" v="407"/>
          <ac:spMkLst>
            <pc:docMk/>
            <pc:sldMk cId="3629752416" sldId="285"/>
            <ac:spMk id="2" creationId="{A42CB1FB-EDC4-8CBD-1176-82CACA2889B4}"/>
          </ac:spMkLst>
        </pc:spChg>
        <pc:spChg chg="mod">
          <ac:chgData name="Lee, Christopher" userId="483d020f-d19c-4db9-b116-a9e19fabf138" providerId="ADAL" clId="{90BB034E-31CC-42FE-8029-101D42CD4C0F}" dt="2025-05-04T06:36:04.324" v="864"/>
          <ac:spMkLst>
            <pc:docMk/>
            <pc:sldMk cId="3629752416" sldId="285"/>
            <ac:spMk id="5" creationId="{E3FCEFAD-24CE-598F-E697-BEEB9FA108D6}"/>
          </ac:spMkLst>
        </pc:spChg>
        <pc:graphicFrameChg chg="mod modGraphic">
          <ac:chgData name="Lee, Christopher" userId="483d020f-d19c-4db9-b116-a9e19fabf138" providerId="ADAL" clId="{90BB034E-31CC-42FE-8029-101D42CD4C0F}" dt="2025-05-04T06:03:12.225" v="454" actId="2166"/>
          <ac:graphicFrameMkLst>
            <pc:docMk/>
            <pc:sldMk cId="3629752416" sldId="285"/>
            <ac:graphicFrameMk id="4" creationId="{3BC678A8-CDD4-53CA-E51D-857E61BA608C}"/>
          </ac:graphicFrameMkLst>
        </pc:graphicFrameChg>
      </pc:sldChg>
    </pc:docChg>
  </pc:docChgLst>
  <pc:docChgLst>
    <pc:chgData name="TANG, XUEWEN" userId="2b031676-1118-43b3-90f7-04396326b009" providerId="ADAL" clId="{649AFDF9-D4C5-EE46-B034-5D7842781A3C}"/>
    <pc:docChg chg="undo custSel addSld delSld modSld">
      <pc:chgData name="TANG, XUEWEN" userId="2b031676-1118-43b3-90f7-04396326b009" providerId="ADAL" clId="{649AFDF9-D4C5-EE46-B034-5D7842781A3C}" dt="2025-05-10T20:29:16.310" v="3789" actId="20577"/>
      <pc:docMkLst>
        <pc:docMk/>
      </pc:docMkLst>
      <pc:sldChg chg="addSp delSp modSp mod delDesignElem">
        <pc:chgData name="TANG, XUEWEN" userId="2b031676-1118-43b3-90f7-04396326b009" providerId="ADAL" clId="{649AFDF9-D4C5-EE46-B034-5D7842781A3C}" dt="2025-05-05T04:23:05.870" v="3763" actId="27636"/>
        <pc:sldMkLst>
          <pc:docMk/>
          <pc:sldMk cId="463897531" sldId="256"/>
        </pc:sldMkLst>
        <pc:spChg chg="mod">
          <ac:chgData name="TANG, XUEWEN" userId="2b031676-1118-43b3-90f7-04396326b009" providerId="ADAL" clId="{649AFDF9-D4C5-EE46-B034-5D7842781A3C}" dt="2025-04-30T20:31:45.014" v="1272" actId="207"/>
          <ac:spMkLst>
            <pc:docMk/>
            <pc:sldMk cId="463897531" sldId="256"/>
            <ac:spMk id="2" creationId="{8B194AEB-CC7B-BFDB-8295-2A8FFE70A7B5}"/>
          </ac:spMkLst>
        </pc:spChg>
        <pc:spChg chg="mod">
          <ac:chgData name="TANG, XUEWEN" userId="2b031676-1118-43b3-90f7-04396326b009" providerId="ADAL" clId="{649AFDF9-D4C5-EE46-B034-5D7842781A3C}" dt="2025-04-30T20:30:03.946" v="1264" actId="1076"/>
          <ac:spMkLst>
            <pc:docMk/>
            <pc:sldMk cId="463897531" sldId="256"/>
            <ac:spMk id="3" creationId="{16299067-EC80-CA91-AC83-4123C149292F}"/>
          </ac:spMkLst>
        </pc:spChg>
        <pc:spChg chg="add mod">
          <ac:chgData name="TANG, XUEWEN" userId="2b031676-1118-43b3-90f7-04396326b009" providerId="ADAL" clId="{649AFDF9-D4C5-EE46-B034-5D7842781A3C}" dt="2025-04-30T20:31:25.377" v="1270" actId="14861"/>
          <ac:spMkLst>
            <pc:docMk/>
            <pc:sldMk cId="463897531" sldId="256"/>
            <ac:spMk id="4" creationId="{E1C97BF5-90E6-8CD8-B93B-DC028A8EB685}"/>
          </ac:spMkLst>
        </pc:spChg>
        <pc:spChg chg="mod">
          <ac:chgData name="TANG, XUEWEN" userId="2b031676-1118-43b3-90f7-04396326b009" providerId="ADAL" clId="{649AFDF9-D4C5-EE46-B034-5D7842781A3C}" dt="2025-05-05T04:23:05.870" v="3763" actId="27636"/>
          <ac:spMkLst>
            <pc:docMk/>
            <pc:sldMk cId="463897531" sldId="256"/>
            <ac:spMk id="5" creationId="{83C4C5C7-11DA-D019-0A01-1B9E5B1E08B6}"/>
          </ac:spMkLst>
        </pc:spChg>
        <pc:spChg chg="add del">
          <ac:chgData name="TANG, XUEWEN" userId="2b031676-1118-43b3-90f7-04396326b009" providerId="ADAL" clId="{649AFDF9-D4C5-EE46-B034-5D7842781A3C}" dt="2025-04-30T20:22:08.799" v="1234"/>
          <ac:spMkLst>
            <pc:docMk/>
            <pc:sldMk cId="463897531" sldId="256"/>
            <ac:spMk id="33" creationId="{0671A8AE-40A1-4631-A6B8-581AFF065482}"/>
          </ac:spMkLst>
        </pc:spChg>
        <pc:spChg chg="add del">
          <ac:chgData name="TANG, XUEWEN" userId="2b031676-1118-43b3-90f7-04396326b009" providerId="ADAL" clId="{649AFDF9-D4C5-EE46-B034-5D7842781A3C}" dt="2025-04-30T20:22:08.799" v="1234"/>
          <ac:spMkLst>
            <pc:docMk/>
            <pc:sldMk cId="463897531" sldId="256"/>
            <ac:spMk id="35" creationId="{A44CD100-6267-4E62-AA64-2182A3A6A1C0}"/>
          </ac:spMkLst>
        </pc:spChg>
        <pc:spChg chg="add del">
          <ac:chgData name="TANG, XUEWEN" userId="2b031676-1118-43b3-90f7-04396326b009" providerId="ADAL" clId="{649AFDF9-D4C5-EE46-B034-5D7842781A3C}" dt="2025-04-30T20:22:08.799" v="1234"/>
          <ac:spMkLst>
            <pc:docMk/>
            <pc:sldMk cId="463897531" sldId="256"/>
            <ac:spMk id="37" creationId="{AF2F604E-43BE-4DC3-B983-E071523364F8}"/>
          </ac:spMkLst>
        </pc:spChg>
        <pc:spChg chg="add del">
          <ac:chgData name="TANG, XUEWEN" userId="2b031676-1118-43b3-90f7-04396326b009" providerId="ADAL" clId="{649AFDF9-D4C5-EE46-B034-5D7842781A3C}" dt="2025-04-30T20:22:08.799" v="1234"/>
          <ac:spMkLst>
            <pc:docMk/>
            <pc:sldMk cId="463897531" sldId="256"/>
            <ac:spMk id="39" creationId="{08C9B587-E65E-4B52-B37C-ABEBB6E87928}"/>
          </ac:spMkLst>
        </pc:spChg>
      </pc:sldChg>
      <pc:sldChg chg="addSp delSp delDesignElem">
        <pc:chgData name="TANG, XUEWEN" userId="2b031676-1118-43b3-90f7-04396326b009" providerId="ADAL" clId="{649AFDF9-D4C5-EE46-B034-5D7842781A3C}" dt="2025-04-30T20:22:08.799" v="1234"/>
        <pc:sldMkLst>
          <pc:docMk/>
          <pc:sldMk cId="44675463" sldId="257"/>
        </pc:sldMkLst>
        <pc:spChg chg="add del">
          <ac:chgData name="TANG, XUEWEN" userId="2b031676-1118-43b3-90f7-04396326b009" providerId="ADAL" clId="{649AFDF9-D4C5-EE46-B034-5D7842781A3C}" dt="2025-04-30T20:22:08.799" v="1234"/>
          <ac:spMkLst>
            <pc:docMk/>
            <pc:sldMk cId="44675463" sldId="257"/>
            <ac:spMk id="23" creationId="{2D6FBB9D-1CAA-4D05-AB33-BABDFE17B843}"/>
          </ac:spMkLst>
        </pc:spChg>
        <pc:spChg chg="add del">
          <ac:chgData name="TANG, XUEWEN" userId="2b031676-1118-43b3-90f7-04396326b009" providerId="ADAL" clId="{649AFDF9-D4C5-EE46-B034-5D7842781A3C}" dt="2025-04-30T20:22:08.799" v="1234"/>
          <ac:spMkLst>
            <pc:docMk/>
            <pc:sldMk cId="44675463" sldId="257"/>
            <ac:spMk id="25" creationId="{04727B71-B4B6-4823-80A1-68C40B475118}"/>
          </ac:spMkLst>
        </pc:spChg>
        <pc:spChg chg="add del">
          <ac:chgData name="TANG, XUEWEN" userId="2b031676-1118-43b3-90f7-04396326b009" providerId="ADAL" clId="{649AFDF9-D4C5-EE46-B034-5D7842781A3C}" dt="2025-04-30T20:22:08.799" v="1234"/>
          <ac:spMkLst>
            <pc:docMk/>
            <pc:sldMk cId="44675463" sldId="257"/>
            <ac:spMk id="27" creationId="{79A6DB05-9FB5-4B07-8675-74C23D4FD89D}"/>
          </ac:spMkLst>
        </pc:spChg>
        <pc:spChg chg="add del">
          <ac:chgData name="TANG, XUEWEN" userId="2b031676-1118-43b3-90f7-04396326b009" providerId="ADAL" clId="{649AFDF9-D4C5-EE46-B034-5D7842781A3C}" dt="2025-04-30T20:22:08.799" v="1234"/>
          <ac:spMkLst>
            <pc:docMk/>
            <pc:sldMk cId="44675463" sldId="257"/>
            <ac:spMk id="29" creationId="{6D1A2CED-DA9B-4CCF-8215-CFC65FE71603}"/>
          </ac:spMkLst>
        </pc:spChg>
        <pc:spChg chg="add del">
          <ac:chgData name="TANG, XUEWEN" userId="2b031676-1118-43b3-90f7-04396326b009" providerId="ADAL" clId="{649AFDF9-D4C5-EE46-B034-5D7842781A3C}" dt="2025-04-30T20:22:08.799" v="1234"/>
          <ac:spMkLst>
            <pc:docMk/>
            <pc:sldMk cId="44675463" sldId="257"/>
            <ac:spMk id="31" creationId="{562DFC44-A40C-4573-9230-B3EDB3EC8EEB}"/>
          </ac:spMkLst>
        </pc:spChg>
        <pc:spChg chg="add del">
          <ac:chgData name="TANG, XUEWEN" userId="2b031676-1118-43b3-90f7-04396326b009" providerId="ADAL" clId="{649AFDF9-D4C5-EE46-B034-5D7842781A3C}" dt="2025-04-30T20:22:08.799" v="1234"/>
          <ac:spMkLst>
            <pc:docMk/>
            <pc:sldMk cId="44675463" sldId="257"/>
            <ac:spMk id="33" creationId="{15589D35-CF9F-4DE9-A792-8571A09E9BC9}"/>
          </ac:spMkLst>
        </pc:spChg>
      </pc:sldChg>
      <pc:sldChg chg="modSp mod">
        <pc:chgData name="TANG, XUEWEN" userId="2b031676-1118-43b3-90f7-04396326b009" providerId="ADAL" clId="{649AFDF9-D4C5-EE46-B034-5D7842781A3C}" dt="2025-05-10T20:29:16.310" v="3789" actId="20577"/>
        <pc:sldMkLst>
          <pc:docMk/>
          <pc:sldMk cId="2968212233" sldId="258"/>
        </pc:sldMkLst>
        <pc:spChg chg="mod">
          <ac:chgData name="TANG, XUEWEN" userId="2b031676-1118-43b3-90f7-04396326b009" providerId="ADAL" clId="{649AFDF9-D4C5-EE46-B034-5D7842781A3C}" dt="2025-04-30T20:22:08.799" v="1234"/>
          <ac:spMkLst>
            <pc:docMk/>
            <pc:sldMk cId="2968212233" sldId="258"/>
            <ac:spMk id="2" creationId="{004FE2CD-B9C2-134E-D64A-22D76473AF40}"/>
          </ac:spMkLst>
        </pc:spChg>
        <pc:graphicFrameChg chg="mod">
          <ac:chgData name="TANG, XUEWEN" userId="2b031676-1118-43b3-90f7-04396326b009" providerId="ADAL" clId="{649AFDF9-D4C5-EE46-B034-5D7842781A3C}" dt="2025-05-10T20:29:16.310" v="3789" actId="20577"/>
          <ac:graphicFrameMkLst>
            <pc:docMk/>
            <pc:sldMk cId="2968212233" sldId="258"/>
            <ac:graphicFrameMk id="5" creationId="{7FAC7C14-494F-6726-51C8-1FDB33E2DCA4}"/>
          </ac:graphicFrameMkLst>
        </pc:graphicFrameChg>
        <pc:graphicFrameChg chg="mod">
          <ac:chgData name="TANG, XUEWEN" userId="2b031676-1118-43b3-90f7-04396326b009" providerId="ADAL" clId="{649AFDF9-D4C5-EE46-B034-5D7842781A3C}" dt="2025-04-30T23:21:40.156" v="3750" actId="255"/>
          <ac:graphicFrameMkLst>
            <pc:docMk/>
            <pc:sldMk cId="2968212233" sldId="258"/>
            <ac:graphicFrameMk id="12" creationId="{8CA55F3F-0786-6124-3059-44BE7B34B30A}"/>
          </ac:graphicFrameMkLst>
        </pc:graphicFrameChg>
      </pc:sldChg>
      <pc:sldChg chg="addSp delSp modSp mod delDesignElem">
        <pc:chgData name="TANG, XUEWEN" userId="2b031676-1118-43b3-90f7-04396326b009" providerId="ADAL" clId="{649AFDF9-D4C5-EE46-B034-5D7842781A3C}" dt="2025-04-30T20:22:08.799" v="1234"/>
        <pc:sldMkLst>
          <pc:docMk/>
          <pc:sldMk cId="4174362018" sldId="259"/>
        </pc:sldMkLst>
        <pc:spChg chg="mod">
          <ac:chgData name="TANG, XUEWEN" userId="2b031676-1118-43b3-90f7-04396326b009" providerId="ADAL" clId="{649AFDF9-D4C5-EE46-B034-5D7842781A3C}" dt="2025-04-30T20:15:05.965" v="1188" actId="20577"/>
          <ac:spMkLst>
            <pc:docMk/>
            <pc:sldMk cId="4174362018" sldId="259"/>
            <ac:spMk id="5" creationId="{A56B125E-DAF4-9793-7297-DFE66F6D875E}"/>
          </ac:spMkLst>
        </pc:spChg>
        <pc:spChg chg="add del">
          <ac:chgData name="TANG, XUEWEN" userId="2b031676-1118-43b3-90f7-04396326b009" providerId="ADAL" clId="{649AFDF9-D4C5-EE46-B034-5D7842781A3C}" dt="2025-04-30T20:22:08.799" v="1234"/>
          <ac:spMkLst>
            <pc:docMk/>
            <pc:sldMk cId="4174362018" sldId="259"/>
            <ac:spMk id="21" creationId="{1C799903-48D5-4A31-A1A2-541072D9771E}"/>
          </ac:spMkLst>
        </pc:spChg>
        <pc:spChg chg="add del">
          <ac:chgData name="TANG, XUEWEN" userId="2b031676-1118-43b3-90f7-04396326b009" providerId="ADAL" clId="{649AFDF9-D4C5-EE46-B034-5D7842781A3C}" dt="2025-04-30T20:22:08.799" v="1234"/>
          <ac:spMkLst>
            <pc:docMk/>
            <pc:sldMk cId="4174362018" sldId="259"/>
            <ac:spMk id="23" creationId="{8EFFF109-FC58-4FD3-BE05-9775A1310F55}"/>
          </ac:spMkLst>
        </pc:spChg>
        <pc:spChg chg="add del">
          <ac:chgData name="TANG, XUEWEN" userId="2b031676-1118-43b3-90f7-04396326b009" providerId="ADAL" clId="{649AFDF9-D4C5-EE46-B034-5D7842781A3C}" dt="2025-04-30T20:22:08.799" v="1234"/>
          <ac:spMkLst>
            <pc:docMk/>
            <pc:sldMk cId="4174362018" sldId="259"/>
            <ac:spMk id="25" creationId="{E1B96AD6-92A9-4273-A62B-96A1C3E0BA95}"/>
          </ac:spMkLst>
        </pc:spChg>
        <pc:spChg chg="add del">
          <ac:chgData name="TANG, XUEWEN" userId="2b031676-1118-43b3-90f7-04396326b009" providerId="ADAL" clId="{649AFDF9-D4C5-EE46-B034-5D7842781A3C}" dt="2025-04-30T20:22:08.799" v="1234"/>
          <ac:spMkLst>
            <pc:docMk/>
            <pc:sldMk cId="4174362018" sldId="259"/>
            <ac:spMk id="27" creationId="{463EEC44-1BA3-44ED-81FC-A644B04B2A44}"/>
          </ac:spMkLst>
        </pc:spChg>
      </pc:sldChg>
      <pc:sldChg chg="addSp delSp delDesignElem">
        <pc:chgData name="TANG, XUEWEN" userId="2b031676-1118-43b3-90f7-04396326b009" providerId="ADAL" clId="{649AFDF9-D4C5-EE46-B034-5D7842781A3C}" dt="2025-04-30T20:22:08.799" v="1234"/>
        <pc:sldMkLst>
          <pc:docMk/>
          <pc:sldMk cId="1533271015" sldId="260"/>
        </pc:sldMkLst>
        <pc:spChg chg="add del">
          <ac:chgData name="TANG, XUEWEN" userId="2b031676-1118-43b3-90f7-04396326b009" providerId="ADAL" clId="{649AFDF9-D4C5-EE46-B034-5D7842781A3C}" dt="2025-04-30T20:22:08.799" v="1234"/>
          <ac:spMkLst>
            <pc:docMk/>
            <pc:sldMk cId="1533271015" sldId="260"/>
            <ac:spMk id="24" creationId="{2D6FBB9D-1CAA-4D05-AB33-BABDFE17B843}"/>
          </ac:spMkLst>
        </pc:spChg>
        <pc:spChg chg="add del">
          <ac:chgData name="TANG, XUEWEN" userId="2b031676-1118-43b3-90f7-04396326b009" providerId="ADAL" clId="{649AFDF9-D4C5-EE46-B034-5D7842781A3C}" dt="2025-04-30T20:22:08.799" v="1234"/>
          <ac:spMkLst>
            <pc:docMk/>
            <pc:sldMk cId="1533271015" sldId="260"/>
            <ac:spMk id="26" creationId="{04727B71-B4B6-4823-80A1-68C40B475118}"/>
          </ac:spMkLst>
        </pc:spChg>
        <pc:spChg chg="add del">
          <ac:chgData name="TANG, XUEWEN" userId="2b031676-1118-43b3-90f7-04396326b009" providerId="ADAL" clId="{649AFDF9-D4C5-EE46-B034-5D7842781A3C}" dt="2025-04-30T20:22:08.799" v="1234"/>
          <ac:spMkLst>
            <pc:docMk/>
            <pc:sldMk cId="1533271015" sldId="260"/>
            <ac:spMk id="28" creationId="{79A6DB05-9FB5-4B07-8675-74C23D4FD89D}"/>
          </ac:spMkLst>
        </pc:spChg>
        <pc:spChg chg="add del">
          <ac:chgData name="TANG, XUEWEN" userId="2b031676-1118-43b3-90f7-04396326b009" providerId="ADAL" clId="{649AFDF9-D4C5-EE46-B034-5D7842781A3C}" dt="2025-04-30T20:22:08.799" v="1234"/>
          <ac:spMkLst>
            <pc:docMk/>
            <pc:sldMk cId="1533271015" sldId="260"/>
            <ac:spMk id="30" creationId="{89A320C9-9735-4D13-8279-C1C674841392}"/>
          </ac:spMkLst>
        </pc:spChg>
        <pc:spChg chg="add del">
          <ac:chgData name="TANG, XUEWEN" userId="2b031676-1118-43b3-90f7-04396326b009" providerId="ADAL" clId="{649AFDF9-D4C5-EE46-B034-5D7842781A3C}" dt="2025-04-30T20:22:08.799" v="1234"/>
          <ac:spMkLst>
            <pc:docMk/>
            <pc:sldMk cId="1533271015" sldId="260"/>
            <ac:spMk id="32" creationId="{92544CF4-9B52-4A7B-A4B3-88C72729B77D}"/>
          </ac:spMkLst>
        </pc:spChg>
        <pc:spChg chg="add del">
          <ac:chgData name="TANG, XUEWEN" userId="2b031676-1118-43b3-90f7-04396326b009" providerId="ADAL" clId="{649AFDF9-D4C5-EE46-B034-5D7842781A3C}" dt="2025-04-30T20:22:08.799" v="1234"/>
          <ac:spMkLst>
            <pc:docMk/>
            <pc:sldMk cId="1533271015" sldId="260"/>
            <ac:spMk id="34" creationId="{E75862C5-5C00-4421-BC7B-9B7B86DBC80D}"/>
          </ac:spMkLst>
        </pc:spChg>
        <pc:spChg chg="add del">
          <ac:chgData name="TANG, XUEWEN" userId="2b031676-1118-43b3-90f7-04396326b009" providerId="ADAL" clId="{649AFDF9-D4C5-EE46-B034-5D7842781A3C}" dt="2025-04-30T20:22:08.799" v="1234"/>
          <ac:spMkLst>
            <pc:docMk/>
            <pc:sldMk cId="1533271015" sldId="260"/>
            <ac:spMk id="36" creationId="{089440EF-9BE9-4AE9-8C28-00B02296CDB6}"/>
          </ac:spMkLst>
        </pc:spChg>
      </pc:sldChg>
      <pc:sldChg chg="addSp delSp delDesignElem">
        <pc:chgData name="TANG, XUEWEN" userId="2b031676-1118-43b3-90f7-04396326b009" providerId="ADAL" clId="{649AFDF9-D4C5-EE46-B034-5D7842781A3C}" dt="2025-04-30T20:22:08.799" v="1234"/>
        <pc:sldMkLst>
          <pc:docMk/>
          <pc:sldMk cId="2826877328" sldId="261"/>
        </pc:sldMkLst>
        <pc:spChg chg="add del">
          <ac:chgData name="TANG, XUEWEN" userId="2b031676-1118-43b3-90f7-04396326b009" providerId="ADAL" clId="{649AFDF9-D4C5-EE46-B034-5D7842781A3C}" dt="2025-04-30T20:22:08.799" v="1234"/>
          <ac:spMkLst>
            <pc:docMk/>
            <pc:sldMk cId="2826877328" sldId="261"/>
            <ac:spMk id="7" creationId="{2D6FBB9D-1CAA-4D05-AB33-BABDFE17B843}"/>
          </ac:spMkLst>
        </pc:spChg>
        <pc:spChg chg="add del">
          <ac:chgData name="TANG, XUEWEN" userId="2b031676-1118-43b3-90f7-04396326b009" providerId="ADAL" clId="{649AFDF9-D4C5-EE46-B034-5D7842781A3C}" dt="2025-04-30T20:22:08.799" v="1234"/>
          <ac:spMkLst>
            <pc:docMk/>
            <pc:sldMk cId="2826877328" sldId="261"/>
            <ac:spMk id="9" creationId="{04727B71-B4B6-4823-80A1-68C40B475118}"/>
          </ac:spMkLst>
        </pc:spChg>
        <pc:spChg chg="add del">
          <ac:chgData name="TANG, XUEWEN" userId="2b031676-1118-43b3-90f7-04396326b009" providerId="ADAL" clId="{649AFDF9-D4C5-EE46-B034-5D7842781A3C}" dt="2025-04-30T20:22:08.799" v="1234"/>
          <ac:spMkLst>
            <pc:docMk/>
            <pc:sldMk cId="2826877328" sldId="261"/>
            <ac:spMk id="11" creationId="{79A6DB05-9FB5-4B07-8675-74C23D4FD89D}"/>
          </ac:spMkLst>
        </pc:spChg>
        <pc:spChg chg="add del">
          <ac:chgData name="TANG, XUEWEN" userId="2b031676-1118-43b3-90f7-04396326b009" providerId="ADAL" clId="{649AFDF9-D4C5-EE46-B034-5D7842781A3C}" dt="2025-04-30T20:22:08.799" v="1234"/>
          <ac:spMkLst>
            <pc:docMk/>
            <pc:sldMk cId="2826877328" sldId="261"/>
            <ac:spMk id="13" creationId="{89A320C9-9735-4D13-8279-C1C674841392}"/>
          </ac:spMkLst>
        </pc:spChg>
        <pc:spChg chg="add del">
          <ac:chgData name="TANG, XUEWEN" userId="2b031676-1118-43b3-90f7-04396326b009" providerId="ADAL" clId="{649AFDF9-D4C5-EE46-B034-5D7842781A3C}" dt="2025-04-30T20:22:08.799" v="1234"/>
          <ac:spMkLst>
            <pc:docMk/>
            <pc:sldMk cId="2826877328" sldId="261"/>
            <ac:spMk id="15" creationId="{92544CF4-9B52-4A7B-A4B3-88C72729B77D}"/>
          </ac:spMkLst>
        </pc:spChg>
        <pc:spChg chg="add del">
          <ac:chgData name="TANG, XUEWEN" userId="2b031676-1118-43b3-90f7-04396326b009" providerId="ADAL" clId="{649AFDF9-D4C5-EE46-B034-5D7842781A3C}" dt="2025-04-30T20:22:08.799" v="1234"/>
          <ac:spMkLst>
            <pc:docMk/>
            <pc:sldMk cId="2826877328" sldId="261"/>
            <ac:spMk id="17" creationId="{E75862C5-5C00-4421-BC7B-9B7B86DBC80D}"/>
          </ac:spMkLst>
        </pc:spChg>
        <pc:spChg chg="add del">
          <ac:chgData name="TANG, XUEWEN" userId="2b031676-1118-43b3-90f7-04396326b009" providerId="ADAL" clId="{649AFDF9-D4C5-EE46-B034-5D7842781A3C}" dt="2025-04-30T20:22:08.799" v="1234"/>
          <ac:spMkLst>
            <pc:docMk/>
            <pc:sldMk cId="2826877328" sldId="261"/>
            <ac:spMk id="19" creationId="{089440EF-9BE9-4AE9-8C28-00B02296CDB6}"/>
          </ac:spMkLst>
        </pc:spChg>
      </pc:sldChg>
      <pc:sldChg chg="addSp delSp modSp mod setBg addAnim delAnim setClrOvrMap">
        <pc:chgData name="TANG, XUEWEN" userId="2b031676-1118-43b3-90f7-04396326b009" providerId="ADAL" clId="{649AFDF9-D4C5-EE46-B034-5D7842781A3C}" dt="2025-05-01T20:20:17.210" v="3757" actId="1076"/>
        <pc:sldMkLst>
          <pc:docMk/>
          <pc:sldMk cId="3786407638" sldId="264"/>
        </pc:sldMkLst>
        <pc:spChg chg="mod ord">
          <ac:chgData name="TANG, XUEWEN" userId="2b031676-1118-43b3-90f7-04396326b009" providerId="ADAL" clId="{649AFDF9-D4C5-EE46-B034-5D7842781A3C}" dt="2025-04-30T23:20:37.022" v="3747" actId="14100"/>
          <ac:spMkLst>
            <pc:docMk/>
            <pc:sldMk cId="3786407638" sldId="264"/>
            <ac:spMk id="2" creationId="{E522F638-4CBC-6B62-35C2-767E7ADC15BE}"/>
          </ac:spMkLst>
        </pc:spChg>
        <pc:spChg chg="add">
          <ac:chgData name="TANG, XUEWEN" userId="2b031676-1118-43b3-90f7-04396326b009" providerId="ADAL" clId="{649AFDF9-D4C5-EE46-B034-5D7842781A3C}" dt="2025-04-30T23:12:47.084" v="3734" actId="26606"/>
          <ac:spMkLst>
            <pc:docMk/>
            <pc:sldMk cId="3786407638" sldId="264"/>
            <ac:spMk id="99" creationId="{8D06CE56-3881-4ADA-8CEF-D18B02C242A3}"/>
          </ac:spMkLst>
        </pc:spChg>
        <pc:spChg chg="add">
          <ac:chgData name="TANG, XUEWEN" userId="2b031676-1118-43b3-90f7-04396326b009" providerId="ADAL" clId="{649AFDF9-D4C5-EE46-B034-5D7842781A3C}" dt="2025-04-30T23:12:47.084" v="3734" actId="26606"/>
          <ac:spMkLst>
            <pc:docMk/>
            <pc:sldMk cId="3786407638" sldId="264"/>
            <ac:spMk id="100" creationId="{79F3C543-62EC-4433-9C93-A2CD8764E9B4}"/>
          </ac:spMkLst>
        </pc:spChg>
        <pc:spChg chg="add">
          <ac:chgData name="TANG, XUEWEN" userId="2b031676-1118-43b3-90f7-04396326b009" providerId="ADAL" clId="{649AFDF9-D4C5-EE46-B034-5D7842781A3C}" dt="2025-04-30T23:12:47.084" v="3734" actId="26606"/>
          <ac:spMkLst>
            <pc:docMk/>
            <pc:sldMk cId="3786407638" sldId="264"/>
            <ac:spMk id="101" creationId="{017517EF-BD4D-4055-BDB4-A322C53568AD}"/>
          </ac:spMkLst>
        </pc:spChg>
        <pc:spChg chg="add">
          <ac:chgData name="TANG, XUEWEN" userId="2b031676-1118-43b3-90f7-04396326b009" providerId="ADAL" clId="{649AFDF9-D4C5-EE46-B034-5D7842781A3C}" dt="2025-04-30T23:12:47.084" v="3734" actId="26606"/>
          <ac:spMkLst>
            <pc:docMk/>
            <pc:sldMk cId="3786407638" sldId="264"/>
            <ac:spMk id="102" creationId="{0ADDB668-2CA4-4D2B-9C34-3487CA330BA8}"/>
          </ac:spMkLst>
        </pc:spChg>
        <pc:spChg chg="add">
          <ac:chgData name="TANG, XUEWEN" userId="2b031676-1118-43b3-90f7-04396326b009" providerId="ADAL" clId="{649AFDF9-D4C5-EE46-B034-5D7842781A3C}" dt="2025-04-30T23:12:47.084" v="3734" actId="26606"/>
          <ac:spMkLst>
            <pc:docMk/>
            <pc:sldMk cId="3786407638" sldId="264"/>
            <ac:spMk id="103" creationId="{2568BC19-F052-4108-93E1-6A3D1DEC072F}"/>
          </ac:spMkLst>
        </pc:spChg>
        <pc:spChg chg="add">
          <ac:chgData name="TANG, XUEWEN" userId="2b031676-1118-43b3-90f7-04396326b009" providerId="ADAL" clId="{649AFDF9-D4C5-EE46-B034-5D7842781A3C}" dt="2025-04-30T23:12:47.084" v="3734" actId="26606"/>
          <ac:spMkLst>
            <pc:docMk/>
            <pc:sldMk cId="3786407638" sldId="264"/>
            <ac:spMk id="104" creationId="{D5FD337D-4D6B-4C8B-B6F5-121097E09881}"/>
          </ac:spMkLst>
        </pc:spChg>
        <pc:picChg chg="add mod">
          <ac:chgData name="TANG, XUEWEN" userId="2b031676-1118-43b3-90f7-04396326b009" providerId="ADAL" clId="{649AFDF9-D4C5-EE46-B034-5D7842781A3C}" dt="2025-05-01T20:20:17.210" v="3757" actId="1076"/>
          <ac:picMkLst>
            <pc:docMk/>
            <pc:sldMk cId="3786407638" sldId="264"/>
            <ac:picMk id="3" creationId="{047ADF7E-5C35-D582-4C14-4066184A9CB1}"/>
          </ac:picMkLst>
        </pc:picChg>
      </pc:sldChg>
      <pc:sldChg chg="addSp delSp modSp mod delDesignElem">
        <pc:chgData name="TANG, XUEWEN" userId="2b031676-1118-43b3-90f7-04396326b009" providerId="ADAL" clId="{649AFDF9-D4C5-EE46-B034-5D7842781A3C}" dt="2025-04-30T20:35:18.573" v="1387" actId="20577"/>
        <pc:sldMkLst>
          <pc:docMk/>
          <pc:sldMk cId="3059270810" sldId="266"/>
        </pc:sldMkLst>
        <pc:spChg chg="mod">
          <ac:chgData name="TANG, XUEWEN" userId="2b031676-1118-43b3-90f7-04396326b009" providerId="ADAL" clId="{649AFDF9-D4C5-EE46-B034-5D7842781A3C}" dt="2025-04-30T20:35:18.573" v="1387" actId="20577"/>
          <ac:spMkLst>
            <pc:docMk/>
            <pc:sldMk cId="3059270810" sldId="266"/>
            <ac:spMk id="2" creationId="{02DF86D3-4096-EE8B-DD53-BEC3721378F1}"/>
          </ac:spMkLst>
        </pc:spChg>
        <pc:spChg chg="mod">
          <ac:chgData name="TANG, XUEWEN" userId="2b031676-1118-43b3-90f7-04396326b009" providerId="ADAL" clId="{649AFDF9-D4C5-EE46-B034-5D7842781A3C}" dt="2025-04-30T20:22:08.799" v="1234"/>
          <ac:spMkLst>
            <pc:docMk/>
            <pc:sldMk cId="3059270810" sldId="266"/>
            <ac:spMk id="3" creationId="{34076CC3-511B-DBC9-9CBD-5FFB48F8860D}"/>
          </ac:spMkLst>
        </pc:spChg>
        <pc:spChg chg="add del">
          <ac:chgData name="TANG, XUEWEN" userId="2b031676-1118-43b3-90f7-04396326b009" providerId="ADAL" clId="{649AFDF9-D4C5-EE46-B034-5D7842781A3C}" dt="2025-04-30T20:22:08.799" v="1234"/>
          <ac:spMkLst>
            <pc:docMk/>
            <pc:sldMk cId="3059270810" sldId="266"/>
            <ac:spMk id="33" creationId="{2D6FBB9D-1CAA-4D05-AB33-BABDFE17B843}"/>
          </ac:spMkLst>
        </pc:spChg>
        <pc:spChg chg="add del">
          <ac:chgData name="TANG, XUEWEN" userId="2b031676-1118-43b3-90f7-04396326b009" providerId="ADAL" clId="{649AFDF9-D4C5-EE46-B034-5D7842781A3C}" dt="2025-04-30T20:22:08.799" v="1234"/>
          <ac:spMkLst>
            <pc:docMk/>
            <pc:sldMk cId="3059270810" sldId="266"/>
            <ac:spMk id="35" creationId="{04727B71-B4B6-4823-80A1-68C40B475118}"/>
          </ac:spMkLst>
        </pc:spChg>
        <pc:spChg chg="add del">
          <ac:chgData name="TANG, XUEWEN" userId="2b031676-1118-43b3-90f7-04396326b009" providerId="ADAL" clId="{649AFDF9-D4C5-EE46-B034-5D7842781A3C}" dt="2025-04-30T20:22:08.799" v="1234"/>
          <ac:spMkLst>
            <pc:docMk/>
            <pc:sldMk cId="3059270810" sldId="266"/>
            <ac:spMk id="37" creationId="{79A6DB05-9FB5-4B07-8675-74C23D4FD89D}"/>
          </ac:spMkLst>
        </pc:spChg>
        <pc:spChg chg="add del">
          <ac:chgData name="TANG, XUEWEN" userId="2b031676-1118-43b3-90f7-04396326b009" providerId="ADAL" clId="{649AFDF9-D4C5-EE46-B034-5D7842781A3C}" dt="2025-04-30T20:22:08.799" v="1234"/>
          <ac:spMkLst>
            <pc:docMk/>
            <pc:sldMk cId="3059270810" sldId="266"/>
            <ac:spMk id="39" creationId="{4C2AC11E-3162-4990-A36E-92B07ECF16C2}"/>
          </ac:spMkLst>
        </pc:spChg>
        <pc:spChg chg="add del">
          <ac:chgData name="TANG, XUEWEN" userId="2b031676-1118-43b3-90f7-04396326b009" providerId="ADAL" clId="{649AFDF9-D4C5-EE46-B034-5D7842781A3C}" dt="2025-04-30T20:22:08.799" v="1234"/>
          <ac:spMkLst>
            <pc:docMk/>
            <pc:sldMk cId="3059270810" sldId="266"/>
            <ac:spMk id="41" creationId="{9073D962-D3D2-4A72-8593-65C213CBFFC3}"/>
          </ac:spMkLst>
        </pc:spChg>
        <pc:spChg chg="add del">
          <ac:chgData name="TANG, XUEWEN" userId="2b031676-1118-43b3-90f7-04396326b009" providerId="ADAL" clId="{649AFDF9-D4C5-EE46-B034-5D7842781A3C}" dt="2025-04-30T20:22:08.799" v="1234"/>
          <ac:spMkLst>
            <pc:docMk/>
            <pc:sldMk cId="3059270810" sldId="266"/>
            <ac:spMk id="43" creationId="{2387511B-F6E1-4929-AC90-94FB8B6B0F41}"/>
          </ac:spMkLst>
        </pc:spChg>
        <pc:spChg chg="add del">
          <ac:chgData name="TANG, XUEWEN" userId="2b031676-1118-43b3-90f7-04396326b009" providerId="ADAL" clId="{649AFDF9-D4C5-EE46-B034-5D7842781A3C}" dt="2025-04-30T20:22:08.799" v="1234"/>
          <ac:spMkLst>
            <pc:docMk/>
            <pc:sldMk cId="3059270810" sldId="266"/>
            <ac:spMk id="45" creationId="{AA58F78C-27AB-465F-AA33-15E08AF267F9}"/>
          </ac:spMkLst>
        </pc:spChg>
        <pc:grpChg chg="add mod">
          <ac:chgData name="TANG, XUEWEN" userId="2b031676-1118-43b3-90f7-04396326b009" providerId="ADAL" clId="{649AFDF9-D4C5-EE46-B034-5D7842781A3C}" dt="2025-04-28T23:39:15.976" v="811" actId="1076"/>
          <ac:grpSpMkLst>
            <pc:docMk/>
            <pc:sldMk cId="3059270810" sldId="266"/>
            <ac:grpSpMk id="8" creationId="{A1B75382-8142-F801-2176-B8F8001FA6A7}"/>
          </ac:grpSpMkLst>
        </pc:grpChg>
        <pc:picChg chg="mod ord">
          <ac:chgData name="TANG, XUEWEN" userId="2b031676-1118-43b3-90f7-04396326b009" providerId="ADAL" clId="{649AFDF9-D4C5-EE46-B034-5D7842781A3C}" dt="2025-04-28T23:35:43.985" v="657" actId="1076"/>
          <ac:picMkLst>
            <pc:docMk/>
            <pc:sldMk cId="3059270810" sldId="266"/>
            <ac:picMk id="4" creationId="{D4966C5F-FB00-A1B1-F455-F8EFD91FAC19}"/>
          </ac:picMkLst>
        </pc:picChg>
        <pc:picChg chg="add mod ord">
          <ac:chgData name="TANG, XUEWEN" userId="2b031676-1118-43b3-90f7-04396326b009" providerId="ADAL" clId="{649AFDF9-D4C5-EE46-B034-5D7842781A3C}" dt="2025-04-28T23:35:50.230" v="659" actId="14100"/>
          <ac:picMkLst>
            <pc:docMk/>
            <pc:sldMk cId="3059270810" sldId="266"/>
            <ac:picMk id="5" creationId="{C73A48E5-17E2-6B7C-BAC1-81D7D2B8C438}"/>
          </ac:picMkLst>
        </pc:picChg>
        <pc:picChg chg="add mod">
          <ac:chgData name="TANG, XUEWEN" userId="2b031676-1118-43b3-90f7-04396326b009" providerId="ADAL" clId="{649AFDF9-D4C5-EE46-B034-5D7842781A3C}" dt="2025-04-28T23:35:52.817" v="660" actId="1076"/>
          <ac:picMkLst>
            <pc:docMk/>
            <pc:sldMk cId="3059270810" sldId="266"/>
            <ac:picMk id="6" creationId="{D4DAA194-F9D4-7648-C135-69A97C7EFF51}"/>
          </ac:picMkLst>
        </pc:picChg>
        <pc:picChg chg="add mod">
          <ac:chgData name="TANG, XUEWEN" userId="2b031676-1118-43b3-90f7-04396326b009" providerId="ADAL" clId="{649AFDF9-D4C5-EE46-B034-5D7842781A3C}" dt="2025-04-28T23:35:57.670" v="662" actId="14100"/>
          <ac:picMkLst>
            <pc:docMk/>
            <pc:sldMk cId="3059270810" sldId="266"/>
            <ac:picMk id="7" creationId="{E6D74849-6635-D4EA-2D40-DFF8A6267FF1}"/>
          </ac:picMkLst>
        </pc:picChg>
      </pc:sldChg>
      <pc:sldChg chg="modSp mod">
        <pc:chgData name="TANG, XUEWEN" userId="2b031676-1118-43b3-90f7-04396326b009" providerId="ADAL" clId="{649AFDF9-D4C5-EE46-B034-5D7842781A3C}" dt="2025-04-30T20:22:08.799" v="1234"/>
        <pc:sldMkLst>
          <pc:docMk/>
          <pc:sldMk cId="2790943356" sldId="268"/>
        </pc:sldMkLst>
        <pc:spChg chg="mod">
          <ac:chgData name="TANG, XUEWEN" userId="2b031676-1118-43b3-90f7-04396326b009" providerId="ADAL" clId="{649AFDF9-D4C5-EE46-B034-5D7842781A3C}" dt="2025-04-30T20:22:08.799" v="1234"/>
          <ac:spMkLst>
            <pc:docMk/>
            <pc:sldMk cId="2790943356" sldId="268"/>
            <ac:spMk id="2" creationId="{622A4A1B-581D-3753-B6EC-6F91DBA72496}"/>
          </ac:spMkLst>
        </pc:spChg>
        <pc:spChg chg="mod">
          <ac:chgData name="TANG, XUEWEN" userId="2b031676-1118-43b3-90f7-04396326b009" providerId="ADAL" clId="{649AFDF9-D4C5-EE46-B034-5D7842781A3C}" dt="2025-04-28T23:48:25.916" v="1120" actId="14100"/>
          <ac:spMkLst>
            <pc:docMk/>
            <pc:sldMk cId="2790943356" sldId="268"/>
            <ac:spMk id="3" creationId="{7B88A3DD-B398-FE42-593A-F3B09D698615}"/>
          </ac:spMkLst>
        </pc:spChg>
        <pc:picChg chg="mod">
          <ac:chgData name="TANG, XUEWEN" userId="2b031676-1118-43b3-90f7-04396326b009" providerId="ADAL" clId="{649AFDF9-D4C5-EE46-B034-5D7842781A3C}" dt="2025-04-28T23:48:58.715" v="1122" actId="1076"/>
          <ac:picMkLst>
            <pc:docMk/>
            <pc:sldMk cId="2790943356" sldId="268"/>
            <ac:picMk id="11" creationId="{380AD6B7-9CE1-9785-D2B1-0B595CBBB944}"/>
          </ac:picMkLst>
        </pc:picChg>
      </pc:sldChg>
      <pc:sldChg chg="addSp delSp modSp mod delDesignElem">
        <pc:chgData name="TANG, XUEWEN" userId="2b031676-1118-43b3-90f7-04396326b009" providerId="ADAL" clId="{649AFDF9-D4C5-EE46-B034-5D7842781A3C}" dt="2025-04-30T20:22:08.799" v="1234"/>
        <pc:sldMkLst>
          <pc:docMk/>
          <pc:sldMk cId="2877749983" sldId="269"/>
        </pc:sldMkLst>
        <pc:spChg chg="mod">
          <ac:chgData name="TANG, XUEWEN" userId="2b031676-1118-43b3-90f7-04396326b009" providerId="ADAL" clId="{649AFDF9-D4C5-EE46-B034-5D7842781A3C}" dt="2025-04-30T19:57:46.607" v="1140" actId="20577"/>
          <ac:spMkLst>
            <pc:docMk/>
            <pc:sldMk cId="2877749983" sldId="269"/>
            <ac:spMk id="2" creationId="{5C1BE5CA-5462-8314-0244-C6DFDEB28CFA}"/>
          </ac:spMkLst>
        </pc:spChg>
        <pc:spChg chg="mod ord">
          <ac:chgData name="TANG, XUEWEN" userId="2b031676-1118-43b3-90f7-04396326b009" providerId="ADAL" clId="{649AFDF9-D4C5-EE46-B034-5D7842781A3C}" dt="2025-04-28T23:50:10.091" v="1132" actId="13926"/>
          <ac:spMkLst>
            <pc:docMk/>
            <pc:sldMk cId="2877749983" sldId="269"/>
            <ac:spMk id="3" creationId="{7006DE54-64D1-8612-262D-46CC71E754E0}"/>
          </ac:spMkLst>
        </pc:spChg>
        <pc:spChg chg="add del">
          <ac:chgData name="TANG, XUEWEN" userId="2b031676-1118-43b3-90f7-04396326b009" providerId="ADAL" clId="{649AFDF9-D4C5-EE46-B034-5D7842781A3C}" dt="2025-04-30T20:22:08.799" v="1234"/>
          <ac:spMkLst>
            <pc:docMk/>
            <pc:sldMk cId="2877749983" sldId="269"/>
            <ac:spMk id="24" creationId="{2D6FBB9D-1CAA-4D05-AB33-BABDFE17B843}"/>
          </ac:spMkLst>
        </pc:spChg>
        <pc:spChg chg="add del">
          <ac:chgData name="TANG, XUEWEN" userId="2b031676-1118-43b3-90f7-04396326b009" providerId="ADAL" clId="{649AFDF9-D4C5-EE46-B034-5D7842781A3C}" dt="2025-04-30T20:22:08.799" v="1234"/>
          <ac:spMkLst>
            <pc:docMk/>
            <pc:sldMk cId="2877749983" sldId="269"/>
            <ac:spMk id="25" creationId="{04727B71-B4B6-4823-80A1-68C40B475118}"/>
          </ac:spMkLst>
        </pc:spChg>
        <pc:spChg chg="add del">
          <ac:chgData name="TANG, XUEWEN" userId="2b031676-1118-43b3-90f7-04396326b009" providerId="ADAL" clId="{649AFDF9-D4C5-EE46-B034-5D7842781A3C}" dt="2025-04-30T20:22:08.799" v="1234"/>
          <ac:spMkLst>
            <pc:docMk/>
            <pc:sldMk cId="2877749983" sldId="269"/>
            <ac:spMk id="26" creationId="{79A6DB05-9FB5-4B07-8675-74C23D4FD89D}"/>
          </ac:spMkLst>
        </pc:spChg>
        <pc:spChg chg="add del">
          <ac:chgData name="TANG, XUEWEN" userId="2b031676-1118-43b3-90f7-04396326b009" providerId="ADAL" clId="{649AFDF9-D4C5-EE46-B034-5D7842781A3C}" dt="2025-04-30T20:22:08.799" v="1234"/>
          <ac:spMkLst>
            <pc:docMk/>
            <pc:sldMk cId="2877749983" sldId="269"/>
            <ac:spMk id="28" creationId="{B23FE733-F95B-4DF6-AFC5-BEEB3577C494}"/>
          </ac:spMkLst>
        </pc:spChg>
        <pc:spChg chg="add del">
          <ac:chgData name="TANG, XUEWEN" userId="2b031676-1118-43b3-90f7-04396326b009" providerId="ADAL" clId="{649AFDF9-D4C5-EE46-B034-5D7842781A3C}" dt="2025-04-30T20:22:08.799" v="1234"/>
          <ac:spMkLst>
            <pc:docMk/>
            <pc:sldMk cId="2877749983" sldId="269"/>
            <ac:spMk id="30" creationId="{9080D120-BD54-46E1-BA37-82F5E8089E90}"/>
          </ac:spMkLst>
        </pc:spChg>
        <pc:spChg chg="add del">
          <ac:chgData name="TANG, XUEWEN" userId="2b031676-1118-43b3-90f7-04396326b009" providerId="ADAL" clId="{649AFDF9-D4C5-EE46-B034-5D7842781A3C}" dt="2025-04-30T20:22:08.799" v="1234"/>
          <ac:spMkLst>
            <pc:docMk/>
            <pc:sldMk cId="2877749983" sldId="269"/>
            <ac:spMk id="32" creationId="{81D83946-74FA-498A-AC80-9926F041B5C5}"/>
          </ac:spMkLst>
        </pc:spChg>
        <pc:spChg chg="add del">
          <ac:chgData name="TANG, XUEWEN" userId="2b031676-1118-43b3-90f7-04396326b009" providerId="ADAL" clId="{649AFDF9-D4C5-EE46-B034-5D7842781A3C}" dt="2025-04-30T20:22:08.799" v="1234"/>
          <ac:spMkLst>
            <pc:docMk/>
            <pc:sldMk cId="2877749983" sldId="269"/>
            <ac:spMk id="34" creationId="{5060D983-8B52-443A-8183-2A1DE05618B5}"/>
          </ac:spMkLst>
        </pc:spChg>
        <pc:picChg chg="add mod">
          <ac:chgData name="TANG, XUEWEN" userId="2b031676-1118-43b3-90f7-04396326b009" providerId="ADAL" clId="{649AFDF9-D4C5-EE46-B034-5D7842781A3C}" dt="2025-04-28T23:44:37.010" v="1063" actId="14100"/>
          <ac:picMkLst>
            <pc:docMk/>
            <pc:sldMk cId="2877749983" sldId="269"/>
            <ac:picMk id="4" creationId="{0AC01581-E8E2-DCA7-6E1D-56D9BDEC5CFD}"/>
          </ac:picMkLst>
        </pc:picChg>
        <pc:picChg chg="mod ord">
          <ac:chgData name="TANG, XUEWEN" userId="2b031676-1118-43b3-90f7-04396326b009" providerId="ADAL" clId="{649AFDF9-D4C5-EE46-B034-5D7842781A3C}" dt="2025-04-28T23:44:40.680" v="1064" actId="1076"/>
          <ac:picMkLst>
            <pc:docMk/>
            <pc:sldMk cId="2877749983" sldId="269"/>
            <ac:picMk id="5" creationId="{6C0A1023-26D0-B4F6-9199-17C90E7FB905}"/>
          </ac:picMkLst>
        </pc:picChg>
      </pc:sldChg>
      <pc:sldChg chg="addSp delSp modSp mod delDesignElem">
        <pc:chgData name="TANG, XUEWEN" userId="2b031676-1118-43b3-90f7-04396326b009" providerId="ADAL" clId="{649AFDF9-D4C5-EE46-B034-5D7842781A3C}" dt="2025-04-30T20:22:08.799" v="1234"/>
        <pc:sldMkLst>
          <pc:docMk/>
          <pc:sldMk cId="1447102225" sldId="271"/>
        </pc:sldMkLst>
        <pc:spChg chg="mod">
          <ac:chgData name="TANG, XUEWEN" userId="2b031676-1118-43b3-90f7-04396326b009" providerId="ADAL" clId="{649AFDF9-D4C5-EE46-B034-5D7842781A3C}" dt="2025-04-30T20:22:07.925" v="1232"/>
          <ac:spMkLst>
            <pc:docMk/>
            <pc:sldMk cId="1447102225" sldId="271"/>
            <ac:spMk id="2" creationId="{1B3E0627-2C95-8DAC-388B-ACAD06426EA9}"/>
          </ac:spMkLst>
        </pc:spChg>
        <pc:spChg chg="mod">
          <ac:chgData name="TANG, XUEWEN" userId="2b031676-1118-43b3-90f7-04396326b009" providerId="ADAL" clId="{649AFDF9-D4C5-EE46-B034-5D7842781A3C}" dt="2025-04-30T19:58:50.541" v="1157" actId="26606"/>
          <ac:spMkLst>
            <pc:docMk/>
            <pc:sldMk cId="1447102225" sldId="271"/>
            <ac:spMk id="9" creationId="{B23DC909-1AE7-52CB-9AEC-6F3D94F031C5}"/>
          </ac:spMkLst>
        </pc:spChg>
        <pc:spChg chg="add del">
          <ac:chgData name="TANG, XUEWEN" userId="2b031676-1118-43b3-90f7-04396326b009" providerId="ADAL" clId="{649AFDF9-D4C5-EE46-B034-5D7842781A3C}" dt="2025-04-30T20:22:08.799" v="1234"/>
          <ac:spMkLst>
            <pc:docMk/>
            <pc:sldMk cId="1447102225" sldId="271"/>
            <ac:spMk id="96" creationId="{8D06CE56-3881-4ADA-8CEF-D18B02C242A3}"/>
          </ac:spMkLst>
        </pc:spChg>
        <pc:spChg chg="add del">
          <ac:chgData name="TANG, XUEWEN" userId="2b031676-1118-43b3-90f7-04396326b009" providerId="ADAL" clId="{649AFDF9-D4C5-EE46-B034-5D7842781A3C}" dt="2025-04-30T20:22:08.799" v="1234"/>
          <ac:spMkLst>
            <pc:docMk/>
            <pc:sldMk cId="1447102225" sldId="271"/>
            <ac:spMk id="97" creationId="{79F3C543-62EC-4433-9C93-A2CD8764E9B4}"/>
          </ac:spMkLst>
        </pc:spChg>
        <pc:spChg chg="add del">
          <ac:chgData name="TANG, XUEWEN" userId="2b031676-1118-43b3-90f7-04396326b009" providerId="ADAL" clId="{649AFDF9-D4C5-EE46-B034-5D7842781A3C}" dt="2025-04-30T20:22:08.799" v="1234"/>
          <ac:spMkLst>
            <pc:docMk/>
            <pc:sldMk cId="1447102225" sldId="271"/>
            <ac:spMk id="98" creationId="{E91DC736-0EF8-4F87-9146-EBF1D2EE4D3D}"/>
          </ac:spMkLst>
        </pc:spChg>
        <pc:spChg chg="add del">
          <ac:chgData name="TANG, XUEWEN" userId="2b031676-1118-43b3-90f7-04396326b009" providerId="ADAL" clId="{649AFDF9-D4C5-EE46-B034-5D7842781A3C}" dt="2025-04-30T20:22:08.799" v="1234"/>
          <ac:spMkLst>
            <pc:docMk/>
            <pc:sldMk cId="1447102225" sldId="271"/>
            <ac:spMk id="99" creationId="{097CD68E-23E3-4007-8847-CD0944C4F7BE}"/>
          </ac:spMkLst>
        </pc:spChg>
        <pc:spChg chg="add del">
          <ac:chgData name="TANG, XUEWEN" userId="2b031676-1118-43b3-90f7-04396326b009" providerId="ADAL" clId="{649AFDF9-D4C5-EE46-B034-5D7842781A3C}" dt="2025-04-30T20:22:08.799" v="1234"/>
          <ac:spMkLst>
            <pc:docMk/>
            <pc:sldMk cId="1447102225" sldId="271"/>
            <ac:spMk id="100" creationId="{AF2F604E-43BE-4DC3-B983-E071523364F8}"/>
          </ac:spMkLst>
        </pc:spChg>
        <pc:spChg chg="add del">
          <ac:chgData name="TANG, XUEWEN" userId="2b031676-1118-43b3-90f7-04396326b009" providerId="ADAL" clId="{649AFDF9-D4C5-EE46-B034-5D7842781A3C}" dt="2025-04-30T20:22:08.799" v="1234"/>
          <ac:spMkLst>
            <pc:docMk/>
            <pc:sldMk cId="1447102225" sldId="271"/>
            <ac:spMk id="101" creationId="{08C9B587-E65E-4B52-B37C-ABEBB6E87928}"/>
          </ac:spMkLst>
        </pc:spChg>
        <pc:picChg chg="add mod ord modCrop">
          <ac:chgData name="TANG, XUEWEN" userId="2b031676-1118-43b3-90f7-04396326b009" providerId="ADAL" clId="{649AFDF9-D4C5-EE46-B034-5D7842781A3C}" dt="2025-04-30T20:00:07.503" v="1170" actId="14100"/>
          <ac:picMkLst>
            <pc:docMk/>
            <pc:sldMk cId="1447102225" sldId="271"/>
            <ac:picMk id="11" creationId="{89C7F762-B9EC-C0B9-B616-530DD3CD6DE8}"/>
          </ac:picMkLst>
        </pc:picChg>
      </pc:sldChg>
      <pc:sldChg chg="addSp delSp modSp mod addAnim delDesignElem">
        <pc:chgData name="TANG, XUEWEN" userId="2b031676-1118-43b3-90f7-04396326b009" providerId="ADAL" clId="{649AFDF9-D4C5-EE46-B034-5D7842781A3C}" dt="2025-04-30T20:22:08.799" v="1234"/>
        <pc:sldMkLst>
          <pc:docMk/>
          <pc:sldMk cId="3495285197" sldId="273"/>
        </pc:sldMkLst>
        <pc:spChg chg="mod">
          <ac:chgData name="TANG, XUEWEN" userId="2b031676-1118-43b3-90f7-04396326b009" providerId="ADAL" clId="{649AFDF9-D4C5-EE46-B034-5D7842781A3C}" dt="2025-04-28T22:49:49.368" v="72" actId="26606"/>
          <ac:spMkLst>
            <pc:docMk/>
            <pc:sldMk cId="3495285197" sldId="273"/>
            <ac:spMk id="2" creationId="{F2217807-BDCD-F6DF-7392-D2E0929FA636}"/>
          </ac:spMkLst>
        </pc:spChg>
        <pc:spChg chg="add del">
          <ac:chgData name="TANG, XUEWEN" userId="2b031676-1118-43b3-90f7-04396326b009" providerId="ADAL" clId="{649AFDF9-D4C5-EE46-B034-5D7842781A3C}" dt="2025-04-30T20:22:08.799" v="1234"/>
          <ac:spMkLst>
            <pc:docMk/>
            <pc:sldMk cId="3495285197" sldId="273"/>
            <ac:spMk id="1059" creationId="{8D06CE56-3881-4ADA-8CEF-D18B02C242A3}"/>
          </ac:spMkLst>
        </pc:spChg>
        <pc:spChg chg="add del">
          <ac:chgData name="TANG, XUEWEN" userId="2b031676-1118-43b3-90f7-04396326b009" providerId="ADAL" clId="{649AFDF9-D4C5-EE46-B034-5D7842781A3C}" dt="2025-04-30T20:22:08.799" v="1234"/>
          <ac:spMkLst>
            <pc:docMk/>
            <pc:sldMk cId="3495285197" sldId="273"/>
            <ac:spMk id="1061" creationId="{79F3C543-62EC-4433-9C93-A2CD8764E9B4}"/>
          </ac:spMkLst>
        </pc:spChg>
        <pc:spChg chg="add del">
          <ac:chgData name="TANG, XUEWEN" userId="2b031676-1118-43b3-90f7-04396326b009" providerId="ADAL" clId="{649AFDF9-D4C5-EE46-B034-5D7842781A3C}" dt="2025-04-30T20:22:08.799" v="1234"/>
          <ac:spMkLst>
            <pc:docMk/>
            <pc:sldMk cId="3495285197" sldId="273"/>
            <ac:spMk id="1063" creationId="{88263A24-0C1F-4677-B43C-4AE14E276B27}"/>
          </ac:spMkLst>
        </pc:spChg>
        <pc:spChg chg="add del">
          <ac:chgData name="TANG, XUEWEN" userId="2b031676-1118-43b3-90f7-04396326b009" providerId="ADAL" clId="{649AFDF9-D4C5-EE46-B034-5D7842781A3C}" dt="2025-04-30T20:22:08.799" v="1234"/>
          <ac:spMkLst>
            <pc:docMk/>
            <pc:sldMk cId="3495285197" sldId="273"/>
            <ac:spMk id="1065" creationId="{0ADDB668-2CA4-4D2B-9C34-3487CA330BA8}"/>
          </ac:spMkLst>
        </pc:spChg>
        <pc:spChg chg="add del">
          <ac:chgData name="TANG, XUEWEN" userId="2b031676-1118-43b3-90f7-04396326b009" providerId="ADAL" clId="{649AFDF9-D4C5-EE46-B034-5D7842781A3C}" dt="2025-04-30T20:22:08.799" v="1234"/>
          <ac:spMkLst>
            <pc:docMk/>
            <pc:sldMk cId="3495285197" sldId="273"/>
            <ac:spMk id="1067" creationId="{2568BC19-F052-4108-93E1-6A3D1DEC072F}"/>
          </ac:spMkLst>
        </pc:spChg>
        <pc:spChg chg="add del">
          <ac:chgData name="TANG, XUEWEN" userId="2b031676-1118-43b3-90f7-04396326b009" providerId="ADAL" clId="{649AFDF9-D4C5-EE46-B034-5D7842781A3C}" dt="2025-04-30T20:22:08.799" v="1234"/>
          <ac:spMkLst>
            <pc:docMk/>
            <pc:sldMk cId="3495285197" sldId="273"/>
            <ac:spMk id="1069" creationId="{D5FD337D-4D6B-4C8B-B6F5-121097E09881}"/>
          </ac:spMkLst>
        </pc:spChg>
        <pc:picChg chg="add mod ord">
          <ac:chgData name="TANG, XUEWEN" userId="2b031676-1118-43b3-90f7-04396326b009" providerId="ADAL" clId="{649AFDF9-D4C5-EE46-B034-5D7842781A3C}" dt="2025-04-28T22:50:38.854" v="81" actId="14100"/>
          <ac:picMkLst>
            <pc:docMk/>
            <pc:sldMk cId="3495285197" sldId="273"/>
            <ac:picMk id="3" creationId="{E2CB08B4-7473-D239-AB80-25A8F858E205}"/>
          </ac:picMkLst>
        </pc:picChg>
        <pc:picChg chg="add mod">
          <ac:chgData name="TANG, XUEWEN" userId="2b031676-1118-43b3-90f7-04396326b009" providerId="ADAL" clId="{649AFDF9-D4C5-EE46-B034-5D7842781A3C}" dt="2025-04-28T22:50:41.230" v="82" actId="14100"/>
          <ac:picMkLst>
            <pc:docMk/>
            <pc:sldMk cId="3495285197" sldId="273"/>
            <ac:picMk id="1028" creationId="{C13D5BB1-EB52-357D-B1E6-4433FCA5D8E7}"/>
          </ac:picMkLst>
        </pc:picChg>
      </pc:sldChg>
      <pc:sldChg chg="addSp delSp modSp mod delDesignElem">
        <pc:chgData name="TANG, XUEWEN" userId="2b031676-1118-43b3-90f7-04396326b009" providerId="ADAL" clId="{649AFDF9-D4C5-EE46-B034-5D7842781A3C}" dt="2025-04-30T20:34:45.700" v="1371" actId="20577"/>
        <pc:sldMkLst>
          <pc:docMk/>
          <pc:sldMk cId="1832626460" sldId="278"/>
        </pc:sldMkLst>
        <pc:spChg chg="mod">
          <ac:chgData name="TANG, XUEWEN" userId="2b031676-1118-43b3-90f7-04396326b009" providerId="ADAL" clId="{649AFDF9-D4C5-EE46-B034-5D7842781A3C}" dt="2025-04-28T23:28:59.665" v="472" actId="26606"/>
          <ac:spMkLst>
            <pc:docMk/>
            <pc:sldMk cId="1832626460" sldId="278"/>
            <ac:spMk id="2" creationId="{B1BB0036-96F8-CBCA-B3B2-B47E937ABB2B}"/>
          </ac:spMkLst>
        </pc:spChg>
        <pc:spChg chg="mod">
          <ac:chgData name="TANG, XUEWEN" userId="2b031676-1118-43b3-90f7-04396326b009" providerId="ADAL" clId="{649AFDF9-D4C5-EE46-B034-5D7842781A3C}" dt="2025-04-30T20:34:45.700" v="1371" actId="20577"/>
          <ac:spMkLst>
            <pc:docMk/>
            <pc:sldMk cId="1832626460" sldId="278"/>
            <ac:spMk id="3" creationId="{5BA2193E-A123-194E-0588-3AE732D1C194}"/>
          </ac:spMkLst>
        </pc:spChg>
        <pc:spChg chg="add del">
          <ac:chgData name="TANG, XUEWEN" userId="2b031676-1118-43b3-90f7-04396326b009" providerId="ADAL" clId="{649AFDF9-D4C5-EE46-B034-5D7842781A3C}" dt="2025-04-30T20:22:08.799" v="1234"/>
          <ac:spMkLst>
            <pc:docMk/>
            <pc:sldMk cId="1832626460" sldId="278"/>
            <ac:spMk id="33" creationId="{2D6FBB9D-1CAA-4D05-AB33-BABDFE17B843}"/>
          </ac:spMkLst>
        </pc:spChg>
        <pc:spChg chg="add del">
          <ac:chgData name="TANG, XUEWEN" userId="2b031676-1118-43b3-90f7-04396326b009" providerId="ADAL" clId="{649AFDF9-D4C5-EE46-B034-5D7842781A3C}" dt="2025-04-30T20:22:08.799" v="1234"/>
          <ac:spMkLst>
            <pc:docMk/>
            <pc:sldMk cId="1832626460" sldId="278"/>
            <ac:spMk id="35" creationId="{04727B71-B4B6-4823-80A1-68C40B475118}"/>
          </ac:spMkLst>
        </pc:spChg>
        <pc:spChg chg="add del">
          <ac:chgData name="TANG, XUEWEN" userId="2b031676-1118-43b3-90f7-04396326b009" providerId="ADAL" clId="{649AFDF9-D4C5-EE46-B034-5D7842781A3C}" dt="2025-04-30T20:22:08.799" v="1234"/>
          <ac:spMkLst>
            <pc:docMk/>
            <pc:sldMk cId="1832626460" sldId="278"/>
            <ac:spMk id="37" creationId="{79A6DB05-9FB5-4B07-8675-74C23D4FD89D}"/>
          </ac:spMkLst>
        </pc:spChg>
        <pc:spChg chg="add del">
          <ac:chgData name="TANG, XUEWEN" userId="2b031676-1118-43b3-90f7-04396326b009" providerId="ADAL" clId="{649AFDF9-D4C5-EE46-B034-5D7842781A3C}" dt="2025-04-30T20:22:08.799" v="1234"/>
          <ac:spMkLst>
            <pc:docMk/>
            <pc:sldMk cId="1832626460" sldId="278"/>
            <ac:spMk id="39" creationId="{385E1BDC-A9B0-4A87-82E3-F3187F69A802}"/>
          </ac:spMkLst>
        </pc:spChg>
        <pc:spChg chg="add del">
          <ac:chgData name="TANG, XUEWEN" userId="2b031676-1118-43b3-90f7-04396326b009" providerId="ADAL" clId="{649AFDF9-D4C5-EE46-B034-5D7842781A3C}" dt="2025-04-30T20:22:08.799" v="1234"/>
          <ac:spMkLst>
            <pc:docMk/>
            <pc:sldMk cId="1832626460" sldId="278"/>
            <ac:spMk id="41" creationId="{0990C621-3B8B-4820-8328-D47EF7CE823C}"/>
          </ac:spMkLst>
        </pc:spChg>
        <pc:spChg chg="add del">
          <ac:chgData name="TANG, XUEWEN" userId="2b031676-1118-43b3-90f7-04396326b009" providerId="ADAL" clId="{649AFDF9-D4C5-EE46-B034-5D7842781A3C}" dt="2025-04-30T20:22:08.799" v="1234"/>
          <ac:spMkLst>
            <pc:docMk/>
            <pc:sldMk cId="1832626460" sldId="278"/>
            <ac:spMk id="43" creationId="{C1A2385B-1D2A-4E17-84FA-6CB7F0AAE473}"/>
          </ac:spMkLst>
        </pc:spChg>
        <pc:spChg chg="add del">
          <ac:chgData name="TANG, XUEWEN" userId="2b031676-1118-43b3-90f7-04396326b009" providerId="ADAL" clId="{649AFDF9-D4C5-EE46-B034-5D7842781A3C}" dt="2025-04-30T20:22:08.799" v="1234"/>
          <ac:spMkLst>
            <pc:docMk/>
            <pc:sldMk cId="1832626460" sldId="278"/>
            <ac:spMk id="45" creationId="{5E791F2F-79DB-4CC0-9FA1-001E3E91E8B7}"/>
          </ac:spMkLst>
        </pc:spChg>
        <pc:graphicFrameChg chg="mod ord modGraphic">
          <ac:chgData name="TANG, XUEWEN" userId="2b031676-1118-43b3-90f7-04396326b009" providerId="ADAL" clId="{649AFDF9-D4C5-EE46-B034-5D7842781A3C}" dt="2025-04-28T23:29:19.210" v="474" actId="14100"/>
          <ac:graphicFrameMkLst>
            <pc:docMk/>
            <pc:sldMk cId="1832626460" sldId="278"/>
            <ac:graphicFrameMk id="9" creationId="{ED3B26D2-B40C-5225-91F9-0649BB487E6B}"/>
          </ac:graphicFrameMkLst>
        </pc:graphicFrameChg>
        <pc:picChg chg="add mod">
          <ac:chgData name="TANG, XUEWEN" userId="2b031676-1118-43b3-90f7-04396326b009" providerId="ADAL" clId="{649AFDF9-D4C5-EE46-B034-5D7842781A3C}" dt="2025-04-28T23:29:47.965" v="483" actId="1076"/>
          <ac:picMkLst>
            <pc:docMk/>
            <pc:sldMk cId="1832626460" sldId="278"/>
            <ac:picMk id="4" creationId="{0BEF7664-0849-CEB7-4E91-E6C7911376DD}"/>
          </ac:picMkLst>
        </pc:picChg>
      </pc:sldChg>
      <pc:sldChg chg="addSp modSp mod">
        <pc:chgData name="TANG, XUEWEN" userId="2b031676-1118-43b3-90f7-04396326b009" providerId="ADAL" clId="{649AFDF9-D4C5-EE46-B034-5D7842781A3C}" dt="2025-05-05T04:23:24.780" v="3768" actId="1076"/>
        <pc:sldMkLst>
          <pc:docMk/>
          <pc:sldMk cId="828028431" sldId="279"/>
        </pc:sldMkLst>
        <pc:spChg chg="mod">
          <ac:chgData name="TANG, XUEWEN" userId="2b031676-1118-43b3-90f7-04396326b009" providerId="ADAL" clId="{649AFDF9-D4C5-EE46-B034-5D7842781A3C}" dt="2025-04-30T20:22:08.799" v="1234"/>
          <ac:spMkLst>
            <pc:docMk/>
            <pc:sldMk cId="828028431" sldId="279"/>
            <ac:spMk id="2" creationId="{7F3B4F85-CCDC-6E8D-ED9F-4CB48848B528}"/>
          </ac:spMkLst>
        </pc:spChg>
        <pc:spChg chg="mod">
          <ac:chgData name="TANG, XUEWEN" userId="2b031676-1118-43b3-90f7-04396326b009" providerId="ADAL" clId="{649AFDF9-D4C5-EE46-B034-5D7842781A3C}" dt="2025-05-05T04:23:21.724" v="3767" actId="1076"/>
          <ac:spMkLst>
            <pc:docMk/>
            <pc:sldMk cId="828028431" sldId="279"/>
            <ac:spMk id="3" creationId="{93472BCA-60BF-DE60-A568-837D3BE3B134}"/>
          </ac:spMkLst>
        </pc:spChg>
        <pc:picChg chg="add mod">
          <ac:chgData name="TANG, XUEWEN" userId="2b031676-1118-43b3-90f7-04396326b009" providerId="ADAL" clId="{649AFDF9-D4C5-EE46-B034-5D7842781A3C}" dt="2025-05-05T04:23:24.780" v="3768" actId="1076"/>
          <ac:picMkLst>
            <pc:docMk/>
            <pc:sldMk cId="828028431" sldId="279"/>
            <ac:picMk id="5" creationId="{B85FBA2E-E65F-0C56-DCA0-5FD89EA1891F}"/>
          </ac:picMkLst>
        </pc:picChg>
      </pc:sldChg>
      <pc:sldChg chg="addSp modSp mod">
        <pc:chgData name="TANG, XUEWEN" userId="2b031676-1118-43b3-90f7-04396326b009" providerId="ADAL" clId="{649AFDF9-D4C5-EE46-B034-5D7842781A3C}" dt="2025-05-05T04:24:04.832" v="3775" actId="1076"/>
        <pc:sldMkLst>
          <pc:docMk/>
          <pc:sldMk cId="3961914686" sldId="280"/>
        </pc:sldMkLst>
        <pc:spChg chg="mod">
          <ac:chgData name="TANG, XUEWEN" userId="2b031676-1118-43b3-90f7-04396326b009" providerId="ADAL" clId="{649AFDF9-D4C5-EE46-B034-5D7842781A3C}" dt="2025-04-30T20:22:08.799" v="1234"/>
          <ac:spMkLst>
            <pc:docMk/>
            <pc:sldMk cId="3961914686" sldId="280"/>
            <ac:spMk id="2" creationId="{B28E139A-C4E9-2F64-D18B-8798CC1667F7}"/>
          </ac:spMkLst>
        </pc:spChg>
        <pc:spChg chg="mod">
          <ac:chgData name="TANG, XUEWEN" userId="2b031676-1118-43b3-90f7-04396326b009" providerId="ADAL" clId="{649AFDF9-D4C5-EE46-B034-5D7842781A3C}" dt="2025-05-05T04:24:01.641" v="3774" actId="1076"/>
          <ac:spMkLst>
            <pc:docMk/>
            <pc:sldMk cId="3961914686" sldId="280"/>
            <ac:spMk id="3" creationId="{4289783A-CAAE-2244-A52F-E5057118F606}"/>
          </ac:spMkLst>
        </pc:spChg>
        <pc:picChg chg="add mod">
          <ac:chgData name="TANG, XUEWEN" userId="2b031676-1118-43b3-90f7-04396326b009" providerId="ADAL" clId="{649AFDF9-D4C5-EE46-B034-5D7842781A3C}" dt="2025-05-05T04:24:04.832" v="3775" actId="1076"/>
          <ac:picMkLst>
            <pc:docMk/>
            <pc:sldMk cId="3961914686" sldId="280"/>
            <ac:picMk id="5" creationId="{C4082F76-3CAE-8C81-6FEB-8F8B9D913C1C}"/>
          </ac:picMkLst>
        </pc:picChg>
      </pc:sldChg>
      <pc:sldChg chg="addSp modSp mod">
        <pc:chgData name="TANG, XUEWEN" userId="2b031676-1118-43b3-90f7-04396326b009" providerId="ADAL" clId="{649AFDF9-D4C5-EE46-B034-5D7842781A3C}" dt="2025-05-05T04:25:09.813" v="3780" actId="1076"/>
        <pc:sldMkLst>
          <pc:docMk/>
          <pc:sldMk cId="978282039" sldId="281"/>
        </pc:sldMkLst>
        <pc:spChg chg="mod">
          <ac:chgData name="TANG, XUEWEN" userId="2b031676-1118-43b3-90f7-04396326b009" providerId="ADAL" clId="{649AFDF9-D4C5-EE46-B034-5D7842781A3C}" dt="2025-04-30T20:22:08.799" v="1234"/>
          <ac:spMkLst>
            <pc:docMk/>
            <pc:sldMk cId="978282039" sldId="281"/>
            <ac:spMk id="2" creationId="{C6C5D8EC-5520-6CC5-C254-49C01EDC30FF}"/>
          </ac:spMkLst>
        </pc:spChg>
        <pc:spChg chg="mod">
          <ac:chgData name="TANG, XUEWEN" userId="2b031676-1118-43b3-90f7-04396326b009" providerId="ADAL" clId="{649AFDF9-D4C5-EE46-B034-5D7842781A3C}" dt="2025-04-30T20:22:08.799" v="1234"/>
          <ac:spMkLst>
            <pc:docMk/>
            <pc:sldMk cId="978282039" sldId="281"/>
            <ac:spMk id="3" creationId="{6FF4FF4A-DB1A-888D-39F4-0EA741976B65}"/>
          </ac:spMkLst>
        </pc:spChg>
        <pc:picChg chg="add mod">
          <ac:chgData name="TANG, XUEWEN" userId="2b031676-1118-43b3-90f7-04396326b009" providerId="ADAL" clId="{649AFDF9-D4C5-EE46-B034-5D7842781A3C}" dt="2025-05-05T04:25:09.813" v="3780" actId="1076"/>
          <ac:picMkLst>
            <pc:docMk/>
            <pc:sldMk cId="978282039" sldId="281"/>
            <ac:picMk id="6" creationId="{4FF737FD-EF40-3031-D222-ED8B6FB134B2}"/>
          </ac:picMkLst>
        </pc:picChg>
      </pc:sldChg>
      <pc:sldChg chg="modSp">
        <pc:chgData name="TANG, XUEWEN" userId="2b031676-1118-43b3-90f7-04396326b009" providerId="ADAL" clId="{649AFDF9-D4C5-EE46-B034-5D7842781A3C}" dt="2025-04-30T20:22:08.799" v="1234"/>
        <pc:sldMkLst>
          <pc:docMk/>
          <pc:sldMk cId="665358553" sldId="282"/>
        </pc:sldMkLst>
        <pc:spChg chg="mod">
          <ac:chgData name="TANG, XUEWEN" userId="2b031676-1118-43b3-90f7-04396326b009" providerId="ADAL" clId="{649AFDF9-D4C5-EE46-B034-5D7842781A3C}" dt="2025-04-30T20:22:08.799" v="1234"/>
          <ac:spMkLst>
            <pc:docMk/>
            <pc:sldMk cId="665358553" sldId="282"/>
            <ac:spMk id="2" creationId="{17076782-3D26-9C22-1CDB-3AA984F87967}"/>
          </ac:spMkLst>
        </pc:spChg>
        <pc:spChg chg="mod">
          <ac:chgData name="TANG, XUEWEN" userId="2b031676-1118-43b3-90f7-04396326b009" providerId="ADAL" clId="{649AFDF9-D4C5-EE46-B034-5D7842781A3C}" dt="2025-04-30T20:22:08.799" v="1234"/>
          <ac:spMkLst>
            <pc:docMk/>
            <pc:sldMk cId="665358553" sldId="282"/>
            <ac:spMk id="3" creationId="{54BD2139-6A74-899A-3824-747AC43B2595}"/>
          </ac:spMkLst>
        </pc:spChg>
      </pc:sldChg>
      <pc:sldChg chg="modSp">
        <pc:chgData name="TANG, XUEWEN" userId="2b031676-1118-43b3-90f7-04396326b009" providerId="ADAL" clId="{649AFDF9-D4C5-EE46-B034-5D7842781A3C}" dt="2025-04-30T20:22:08.799" v="1234"/>
        <pc:sldMkLst>
          <pc:docMk/>
          <pc:sldMk cId="375563646" sldId="283"/>
        </pc:sldMkLst>
        <pc:spChg chg="mod">
          <ac:chgData name="TANG, XUEWEN" userId="2b031676-1118-43b3-90f7-04396326b009" providerId="ADAL" clId="{649AFDF9-D4C5-EE46-B034-5D7842781A3C}" dt="2025-04-30T20:22:08.799" v="1234"/>
          <ac:spMkLst>
            <pc:docMk/>
            <pc:sldMk cId="375563646" sldId="283"/>
            <ac:spMk id="2" creationId="{E9F05156-5595-7EB4-B952-BCEC0F4FE034}"/>
          </ac:spMkLst>
        </pc:spChg>
        <pc:spChg chg="mod">
          <ac:chgData name="TANG, XUEWEN" userId="2b031676-1118-43b3-90f7-04396326b009" providerId="ADAL" clId="{649AFDF9-D4C5-EE46-B034-5D7842781A3C}" dt="2025-04-30T20:22:08.799" v="1234"/>
          <ac:spMkLst>
            <pc:docMk/>
            <pc:sldMk cId="375563646" sldId="283"/>
            <ac:spMk id="3" creationId="{CA282FBA-B521-BBBF-74F4-2CF688CBA418}"/>
          </ac:spMkLst>
        </pc:spChg>
      </pc:sldChg>
      <pc:sldChg chg="modSp">
        <pc:chgData name="TANG, XUEWEN" userId="2b031676-1118-43b3-90f7-04396326b009" providerId="ADAL" clId="{649AFDF9-D4C5-EE46-B034-5D7842781A3C}" dt="2025-04-30T20:22:08.799" v="1234"/>
        <pc:sldMkLst>
          <pc:docMk/>
          <pc:sldMk cId="2658244559" sldId="284"/>
        </pc:sldMkLst>
        <pc:spChg chg="mod">
          <ac:chgData name="TANG, XUEWEN" userId="2b031676-1118-43b3-90f7-04396326b009" providerId="ADAL" clId="{649AFDF9-D4C5-EE46-B034-5D7842781A3C}" dt="2025-04-30T20:22:08.799" v="1234"/>
          <ac:spMkLst>
            <pc:docMk/>
            <pc:sldMk cId="2658244559" sldId="284"/>
            <ac:spMk id="2" creationId="{AD0A709B-199A-554A-F884-E4C32E93C5D5}"/>
          </ac:spMkLst>
        </pc:spChg>
        <pc:spChg chg="mod">
          <ac:chgData name="TANG, XUEWEN" userId="2b031676-1118-43b3-90f7-04396326b009" providerId="ADAL" clId="{649AFDF9-D4C5-EE46-B034-5D7842781A3C}" dt="2025-04-30T20:22:08.799" v="1234"/>
          <ac:spMkLst>
            <pc:docMk/>
            <pc:sldMk cId="2658244559" sldId="284"/>
            <ac:spMk id="3" creationId="{C75325ED-0E0D-AA16-1A52-F49FA3DE5C9D}"/>
          </ac:spMkLst>
        </pc:spChg>
      </pc:sldChg>
      <pc:sldChg chg="addSp delSp modSp new add del mod modClrScheme chgLayout">
        <pc:chgData name="TANG, XUEWEN" userId="2b031676-1118-43b3-90f7-04396326b009" providerId="ADAL" clId="{649AFDF9-D4C5-EE46-B034-5D7842781A3C}" dt="2025-04-30T23:11:28.162" v="3712" actId="2696"/>
        <pc:sldMkLst>
          <pc:docMk/>
          <pc:sldMk cId="1121020256" sldId="285"/>
        </pc:sldMkLst>
      </pc:sldChg>
      <pc:sldChg chg="addSp delSp modSp new del mod modAnim">
        <pc:chgData name="TANG, XUEWEN" userId="2b031676-1118-43b3-90f7-04396326b009" providerId="ADAL" clId="{649AFDF9-D4C5-EE46-B034-5D7842781A3C}" dt="2025-04-30T20:31:48.283" v="1273" actId="2696"/>
        <pc:sldMkLst>
          <pc:docMk/>
          <pc:sldMk cId="2815039970" sldId="285"/>
        </pc:sldMkLst>
      </pc:sldChg>
      <pc:sldChg chg="addSp modSp mod">
        <pc:chgData name="TANG, XUEWEN" userId="2b031676-1118-43b3-90f7-04396326b009" providerId="ADAL" clId="{649AFDF9-D4C5-EE46-B034-5D7842781A3C}" dt="2025-05-05T04:25:48.280" v="3787" actId="1076"/>
        <pc:sldMkLst>
          <pc:docMk/>
          <pc:sldMk cId="3629752416" sldId="285"/>
        </pc:sldMkLst>
        <pc:picChg chg="add mod">
          <ac:chgData name="TANG, XUEWEN" userId="2b031676-1118-43b3-90f7-04396326b009" providerId="ADAL" clId="{649AFDF9-D4C5-EE46-B034-5D7842781A3C}" dt="2025-05-05T04:25:48.280" v="3787" actId="1076"/>
          <ac:picMkLst>
            <pc:docMk/>
            <pc:sldMk cId="3629752416" sldId="285"/>
            <ac:picMk id="6" creationId="{8D7CE013-3704-1414-EC0B-879C8E820F3B}"/>
          </ac:picMkLst>
        </pc:picChg>
      </pc:sldChg>
      <pc:sldChg chg="modSp add del mod setBg">
        <pc:chgData name="TANG, XUEWEN" userId="2b031676-1118-43b3-90f7-04396326b009" providerId="ADAL" clId="{649AFDF9-D4C5-EE46-B034-5D7842781A3C}" dt="2025-04-30T20:30:13.160" v="1266" actId="2696"/>
        <pc:sldMkLst>
          <pc:docMk/>
          <pc:sldMk cId="0" sldId="286"/>
        </pc:sldMkLst>
      </pc:sldChg>
    </pc:docChg>
  </pc:docChgLst>
  <pc:docChgLst>
    <pc:chgData name="Sen, Sophathriya" userId="f5269558-8f5a-4376-8cd6-07dadf96f14f" providerId="ADAL" clId="{38B52ADC-CF36-3349-A22E-FFE26AB9200A}"/>
    <pc:docChg chg="undo custSel modSld">
      <pc:chgData name="Sen, Sophathriya" userId="f5269558-8f5a-4376-8cd6-07dadf96f14f" providerId="ADAL" clId="{38B52ADC-CF36-3349-A22E-FFE26AB9200A}" dt="2025-05-05T05:15:31.543" v="4" actId="20577"/>
      <pc:docMkLst>
        <pc:docMk/>
      </pc:docMkLst>
      <pc:sldChg chg="modNotesTx">
        <pc:chgData name="Sen, Sophathriya" userId="f5269558-8f5a-4376-8cd6-07dadf96f14f" providerId="ADAL" clId="{38B52ADC-CF36-3349-A22E-FFE26AB9200A}" dt="2025-05-05T05:15:31.543" v="4" actId="20577"/>
        <pc:sldMkLst>
          <pc:docMk/>
          <pc:sldMk cId="463897531" sldId="256"/>
        </pc:sldMkLst>
      </pc:sldChg>
      <pc:sldChg chg="addSp delSp modSp mod">
        <pc:chgData name="Sen, Sophathriya" userId="f5269558-8f5a-4376-8cd6-07dadf96f14f" providerId="ADAL" clId="{38B52ADC-CF36-3349-A22E-FFE26AB9200A}" dt="2025-04-30T19:46:02.061" v="1" actId="34307"/>
        <pc:sldMkLst>
          <pc:docMk/>
          <pc:sldMk cId="3961914686" sldId="280"/>
        </pc:sldMkLst>
        <pc:spChg chg="add del">
          <ac:chgData name="Sen, Sophathriya" userId="f5269558-8f5a-4376-8cd6-07dadf96f14f" providerId="ADAL" clId="{38B52ADC-CF36-3349-A22E-FFE26AB9200A}" dt="2025-04-30T19:46:02.061" v="1" actId="34307"/>
          <ac:spMkLst>
            <pc:docMk/>
            <pc:sldMk cId="3961914686" sldId="280"/>
            <ac:spMk id="3" creationId="{4289783A-CAAE-2244-A52F-E5057118F60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hyperlink" Target="https://developers.google.com/earth-engine/datasets/catalog/CGIAR_SRTM90_V4"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hyperlink" Target="https://developers.google.com/earth-engine/datasets/catalog/CGIAR_SRTM90_V4"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ADD2953-E696-448D-B367-F02E48142E31}"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75E8191F-EBC1-4876-9CBC-C7BD02983E10}">
      <dgm:prSet custT="1"/>
      <dgm:spPr>
        <a:noFill/>
        <a:ln>
          <a:noFill/>
        </a:ln>
        <a:effectLst/>
      </dgm:spPr>
      <dgm:t>
        <a:bodyPr spcFirstLastPara="0" vert="horz" wrap="square" lIns="76332" tIns="76332" rIns="76332" bIns="76332" numCol="1" spcCol="1270" anchor="ctr" anchorCtr="0"/>
        <a:lstStyle/>
        <a:p>
          <a:r>
            <a:rPr lang="en-US" sz="2800" b="0" kern="1200">
              <a:solidFill>
                <a:schemeClr val="bg2"/>
              </a:solidFill>
              <a:latin typeface="Neue Haas Grotesk Text Pro"/>
              <a:ea typeface="+mn-ea"/>
              <a:cs typeface="+mn-cs"/>
            </a:rPr>
            <a:t>Data</a:t>
          </a:r>
          <a:r>
            <a:rPr lang="en-US" sz="2800" b="0" kern="1200">
              <a:solidFill>
                <a:schemeClr val="bg2"/>
              </a:solidFill>
            </a:rPr>
            <a:t> and Server Specifications</a:t>
          </a:r>
        </a:p>
      </dgm:t>
    </dgm:pt>
    <dgm:pt modelId="{9478EEFA-AC1C-41C0-B0E0-B759C8623062}" type="parTrans" cxnId="{C4323A0D-99FF-4FF1-AAB2-A7637907D3EF}">
      <dgm:prSet/>
      <dgm:spPr/>
      <dgm:t>
        <a:bodyPr/>
        <a:lstStyle/>
        <a:p>
          <a:endParaRPr lang="en-US"/>
        </a:p>
      </dgm:t>
    </dgm:pt>
    <dgm:pt modelId="{AB5B93ED-9AC1-4988-9F4D-2C7A7F0B52E8}" type="sibTrans" cxnId="{C4323A0D-99FF-4FF1-AAB2-A7637907D3EF}">
      <dgm:prSet/>
      <dgm:spPr/>
      <dgm:t>
        <a:bodyPr/>
        <a:lstStyle/>
        <a:p>
          <a:endParaRPr lang="en-US"/>
        </a:p>
      </dgm:t>
    </dgm:pt>
    <dgm:pt modelId="{CE8EA28A-C17E-4EC2-AD3D-C9D7FB22AC22}">
      <dgm:prSet custT="1"/>
      <dgm:spPr/>
      <dgm:t>
        <a:bodyPr/>
        <a:lstStyle/>
        <a:p>
          <a:r>
            <a:rPr lang="en-US" sz="2800"/>
            <a:t>Project Idea Explanation</a:t>
          </a:r>
        </a:p>
      </dgm:t>
    </dgm:pt>
    <dgm:pt modelId="{BF5C5B94-3B56-4DB7-BCC8-C5973756B5EE}" type="parTrans" cxnId="{9F0346E6-09A1-4DC4-8E69-D2307183D943}">
      <dgm:prSet/>
      <dgm:spPr/>
      <dgm:t>
        <a:bodyPr/>
        <a:lstStyle/>
        <a:p>
          <a:endParaRPr lang="en-US"/>
        </a:p>
      </dgm:t>
    </dgm:pt>
    <dgm:pt modelId="{5B896BF4-CBEE-4C83-AC2A-71CAE81D3970}" type="sibTrans" cxnId="{9F0346E6-09A1-4DC4-8E69-D2307183D943}">
      <dgm:prSet/>
      <dgm:spPr/>
      <dgm:t>
        <a:bodyPr/>
        <a:lstStyle/>
        <a:p>
          <a:endParaRPr lang="en-US"/>
        </a:p>
      </dgm:t>
    </dgm:pt>
    <dgm:pt modelId="{F45885EF-A17E-45F4-9E0E-0F65B4677844}">
      <dgm:prSet custT="1"/>
      <dgm:spPr/>
      <dgm:t>
        <a:bodyPr/>
        <a:lstStyle/>
        <a:p>
          <a:r>
            <a:rPr lang="en-US" sz="2800"/>
            <a:t>Project Architecture and workflow</a:t>
          </a:r>
        </a:p>
      </dgm:t>
    </dgm:pt>
    <dgm:pt modelId="{AF66C6E1-02E3-4EF9-8472-83A5EF25F643}" type="parTrans" cxnId="{B00BC139-9879-4D87-B0CC-BC5FFEF38622}">
      <dgm:prSet/>
      <dgm:spPr/>
      <dgm:t>
        <a:bodyPr/>
        <a:lstStyle/>
        <a:p>
          <a:endParaRPr lang="en-US"/>
        </a:p>
      </dgm:t>
    </dgm:pt>
    <dgm:pt modelId="{FD3B8849-6739-4078-868D-411FBB8D9D05}" type="sibTrans" cxnId="{B00BC139-9879-4D87-B0CC-BC5FFEF38622}">
      <dgm:prSet/>
      <dgm:spPr/>
      <dgm:t>
        <a:bodyPr/>
        <a:lstStyle/>
        <a:p>
          <a:endParaRPr lang="en-US"/>
        </a:p>
      </dgm:t>
    </dgm:pt>
    <dgm:pt modelId="{43AFEF67-4CE1-4E6F-8BB8-2A5B4358743A}">
      <dgm:prSet custT="1"/>
      <dgm:spPr/>
      <dgm:t>
        <a:bodyPr/>
        <a:lstStyle/>
        <a:p>
          <a:r>
            <a:rPr lang="en-US" sz="2800"/>
            <a:t>Data Process</a:t>
          </a:r>
        </a:p>
      </dgm:t>
    </dgm:pt>
    <dgm:pt modelId="{AF85A7C1-08FD-409F-8D59-D12EF39687ED}" type="parTrans" cxnId="{739A4C6B-AC3E-4824-8373-107C1E46BBC2}">
      <dgm:prSet/>
      <dgm:spPr/>
      <dgm:t>
        <a:bodyPr/>
        <a:lstStyle/>
        <a:p>
          <a:endParaRPr lang="en-US"/>
        </a:p>
      </dgm:t>
    </dgm:pt>
    <dgm:pt modelId="{4BEDEFF4-1A87-4D5E-B8B1-49024638A8DC}" type="sibTrans" cxnId="{739A4C6B-AC3E-4824-8373-107C1E46BBC2}">
      <dgm:prSet/>
      <dgm:spPr/>
      <dgm:t>
        <a:bodyPr/>
        <a:lstStyle/>
        <a:p>
          <a:endParaRPr lang="en-US"/>
        </a:p>
      </dgm:t>
    </dgm:pt>
    <dgm:pt modelId="{AFF7B1B0-5B7A-47BF-89E2-ABDC1A4487E5}">
      <dgm:prSet custT="1"/>
      <dgm:spPr/>
      <dgm:t>
        <a:bodyPr/>
        <a:lstStyle/>
        <a:p>
          <a:r>
            <a:rPr lang="en-US" sz="2800" b="0" dirty="0"/>
            <a:t>Machine Learning Model Building and Testing</a:t>
          </a:r>
        </a:p>
      </dgm:t>
    </dgm:pt>
    <dgm:pt modelId="{3D7D9E1D-1D8B-4202-909B-7AC8E7AEC889}" type="parTrans" cxnId="{BDD146A0-A588-4F90-B88E-12470F2B570B}">
      <dgm:prSet/>
      <dgm:spPr/>
      <dgm:t>
        <a:bodyPr/>
        <a:lstStyle/>
        <a:p>
          <a:endParaRPr lang="en-US"/>
        </a:p>
      </dgm:t>
    </dgm:pt>
    <dgm:pt modelId="{A05C62E0-38F1-4480-B231-7D2D260B184C}" type="sibTrans" cxnId="{BDD146A0-A588-4F90-B88E-12470F2B570B}">
      <dgm:prSet/>
      <dgm:spPr/>
      <dgm:t>
        <a:bodyPr/>
        <a:lstStyle/>
        <a:p>
          <a:endParaRPr lang="en-US"/>
        </a:p>
      </dgm:t>
    </dgm:pt>
    <dgm:pt modelId="{97192C31-7B3E-4414-8D14-19BEDCF5CD16}" type="pres">
      <dgm:prSet presAssocID="{8ADD2953-E696-448D-B367-F02E48142E31}" presName="root" presStyleCnt="0">
        <dgm:presLayoutVars>
          <dgm:dir/>
          <dgm:resizeHandles val="exact"/>
        </dgm:presLayoutVars>
      </dgm:prSet>
      <dgm:spPr/>
    </dgm:pt>
    <dgm:pt modelId="{DB3F507D-26A9-4F0A-8EB4-FD327F2F2CB8}" type="pres">
      <dgm:prSet presAssocID="{75E8191F-EBC1-4876-9CBC-C7BD02983E10}" presName="compNode" presStyleCnt="0"/>
      <dgm:spPr/>
    </dgm:pt>
    <dgm:pt modelId="{579EE3F4-386B-4F3C-B04F-E1B67F35DDB9}" type="pres">
      <dgm:prSet presAssocID="{75E8191F-EBC1-4876-9CBC-C7BD02983E10}" presName="bgRect" presStyleLbl="bgShp" presStyleIdx="0" presStyleCnt="5"/>
      <dgm:spPr>
        <a:xfrm>
          <a:off x="0" y="3386"/>
          <a:ext cx="10232136" cy="721247"/>
        </a:xfrm>
        <a:prstGeom prst="roundRect">
          <a:avLst>
            <a:gd name="adj" fmla="val 10000"/>
          </a:avLst>
        </a:prstGeom>
        <a:solidFill>
          <a:srgbClr val="262626">
            <a:hueOff val="0"/>
            <a:satOff val="0"/>
            <a:lumOff val="0"/>
            <a:alphaOff val="0"/>
          </a:srgbClr>
        </a:solidFill>
        <a:ln>
          <a:noFill/>
        </a:ln>
        <a:effectLst/>
      </dgm:spPr>
    </dgm:pt>
    <dgm:pt modelId="{2B4A01FB-56A9-4748-A64F-85DF7208C902}" type="pres">
      <dgm:prSet presAssocID="{75E8191F-EBC1-4876-9CBC-C7BD02983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769A955-357B-4DD3-BEF5-307020C9DBE2}" type="pres">
      <dgm:prSet presAssocID="{75E8191F-EBC1-4876-9CBC-C7BD02983E10}" presName="spaceRect" presStyleCnt="0"/>
      <dgm:spPr/>
    </dgm:pt>
    <dgm:pt modelId="{04E840C9-0EB0-4FBC-B12C-DF05336FD4B5}" type="pres">
      <dgm:prSet presAssocID="{75E8191F-EBC1-4876-9CBC-C7BD02983E10}" presName="parTx" presStyleLbl="revTx" presStyleIdx="0" presStyleCnt="5">
        <dgm:presLayoutVars>
          <dgm:chMax val="0"/>
          <dgm:chPref val="0"/>
        </dgm:presLayoutVars>
      </dgm:prSet>
      <dgm:spPr>
        <a:xfrm>
          <a:off x="833040" y="3386"/>
          <a:ext cx="9399095" cy="721247"/>
        </a:xfrm>
        <a:prstGeom prst="rect">
          <a:avLst/>
        </a:prstGeom>
      </dgm:spPr>
    </dgm:pt>
    <dgm:pt modelId="{351F1840-0C82-41B8-B6C9-26081803D422}" type="pres">
      <dgm:prSet presAssocID="{AB5B93ED-9AC1-4988-9F4D-2C7A7F0B52E8}" presName="sibTrans" presStyleCnt="0"/>
      <dgm:spPr/>
    </dgm:pt>
    <dgm:pt modelId="{5A383E0F-F609-4CBE-9B00-0F4A5FA579F8}" type="pres">
      <dgm:prSet presAssocID="{CE8EA28A-C17E-4EC2-AD3D-C9D7FB22AC22}" presName="compNode" presStyleCnt="0"/>
      <dgm:spPr/>
    </dgm:pt>
    <dgm:pt modelId="{AB3C12F6-C75C-48D1-BBB3-C8DD0C1DF88B}" type="pres">
      <dgm:prSet presAssocID="{CE8EA28A-C17E-4EC2-AD3D-C9D7FB22AC22}" presName="bgRect" presStyleLbl="bgShp" presStyleIdx="1" presStyleCnt="5"/>
      <dgm:spPr>
        <a:solidFill>
          <a:schemeClr val="tx2">
            <a:lumMod val="25000"/>
            <a:lumOff val="75000"/>
          </a:schemeClr>
        </a:solidFill>
      </dgm:spPr>
    </dgm:pt>
    <dgm:pt modelId="{C53F0571-D1B0-4E5F-BF7A-5CF844FBB484}" type="pres">
      <dgm:prSet presAssocID="{CE8EA28A-C17E-4EC2-AD3D-C9D7FB22AC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E60A9731-8EB0-4502-8315-3228E6AA4D51}" type="pres">
      <dgm:prSet presAssocID="{CE8EA28A-C17E-4EC2-AD3D-C9D7FB22AC22}" presName="spaceRect" presStyleCnt="0"/>
      <dgm:spPr/>
    </dgm:pt>
    <dgm:pt modelId="{AB59000D-BD70-411B-B059-D7CB82962A9F}" type="pres">
      <dgm:prSet presAssocID="{CE8EA28A-C17E-4EC2-AD3D-C9D7FB22AC22}" presName="parTx" presStyleLbl="revTx" presStyleIdx="1" presStyleCnt="5">
        <dgm:presLayoutVars>
          <dgm:chMax val="0"/>
          <dgm:chPref val="0"/>
        </dgm:presLayoutVars>
      </dgm:prSet>
      <dgm:spPr/>
    </dgm:pt>
    <dgm:pt modelId="{F1233CC2-5D6B-4467-AEBF-0E63E72C8C80}" type="pres">
      <dgm:prSet presAssocID="{5B896BF4-CBEE-4C83-AC2A-71CAE81D3970}" presName="sibTrans" presStyleCnt="0"/>
      <dgm:spPr/>
    </dgm:pt>
    <dgm:pt modelId="{1DAD881D-CA3C-4792-9AFD-6800D1FD1DCF}" type="pres">
      <dgm:prSet presAssocID="{F45885EF-A17E-45F4-9E0E-0F65B4677844}" presName="compNode" presStyleCnt="0"/>
      <dgm:spPr/>
    </dgm:pt>
    <dgm:pt modelId="{805EF0F9-F4EF-46B3-8350-35A1ED614CE6}" type="pres">
      <dgm:prSet presAssocID="{F45885EF-A17E-45F4-9E0E-0F65B4677844}" presName="bgRect" presStyleLbl="bgShp" presStyleIdx="2" presStyleCnt="5"/>
      <dgm:spPr>
        <a:solidFill>
          <a:schemeClr val="tx2">
            <a:lumMod val="25000"/>
            <a:lumOff val="75000"/>
          </a:schemeClr>
        </a:solidFill>
      </dgm:spPr>
    </dgm:pt>
    <dgm:pt modelId="{1034A444-9A93-4FA5-9EFF-FB442BBBFC64}" type="pres">
      <dgm:prSet presAssocID="{F45885EF-A17E-45F4-9E0E-0F65B467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587490-6D84-416B-A8B1-9E3902B828B7}" type="pres">
      <dgm:prSet presAssocID="{F45885EF-A17E-45F4-9E0E-0F65B4677844}" presName="spaceRect" presStyleCnt="0"/>
      <dgm:spPr/>
    </dgm:pt>
    <dgm:pt modelId="{7922022B-90A0-40BA-A581-F2D1C796102B}" type="pres">
      <dgm:prSet presAssocID="{F45885EF-A17E-45F4-9E0E-0F65B4677844}" presName="parTx" presStyleLbl="revTx" presStyleIdx="2" presStyleCnt="5">
        <dgm:presLayoutVars>
          <dgm:chMax val="0"/>
          <dgm:chPref val="0"/>
        </dgm:presLayoutVars>
      </dgm:prSet>
      <dgm:spPr/>
    </dgm:pt>
    <dgm:pt modelId="{A074B8E6-468B-4A15-B9D9-5603AAE6066E}" type="pres">
      <dgm:prSet presAssocID="{FD3B8849-6739-4078-868D-411FBB8D9D05}" presName="sibTrans" presStyleCnt="0"/>
      <dgm:spPr/>
    </dgm:pt>
    <dgm:pt modelId="{199004EF-31AA-4261-BBC5-6FA45ECD3738}" type="pres">
      <dgm:prSet presAssocID="{43AFEF67-4CE1-4E6F-8BB8-2A5B4358743A}" presName="compNode" presStyleCnt="0"/>
      <dgm:spPr/>
    </dgm:pt>
    <dgm:pt modelId="{11AFBB92-3677-4095-B9C6-D30CA7D19B5A}" type="pres">
      <dgm:prSet presAssocID="{43AFEF67-4CE1-4E6F-8BB8-2A5B4358743A}" presName="bgRect" presStyleLbl="bgShp" presStyleIdx="3" presStyleCnt="5"/>
      <dgm:spPr>
        <a:solidFill>
          <a:schemeClr val="tx2">
            <a:lumMod val="25000"/>
            <a:lumOff val="75000"/>
          </a:schemeClr>
        </a:solidFill>
      </dgm:spPr>
    </dgm:pt>
    <dgm:pt modelId="{54996515-D038-4B31-972F-1C4E57254B26}" type="pres">
      <dgm:prSet presAssocID="{43AFEF67-4CE1-4E6F-8BB8-2A5B435874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1BB821-7EA3-41B9-9D83-AC05A3FE1E93}" type="pres">
      <dgm:prSet presAssocID="{43AFEF67-4CE1-4E6F-8BB8-2A5B4358743A}" presName="spaceRect" presStyleCnt="0"/>
      <dgm:spPr/>
    </dgm:pt>
    <dgm:pt modelId="{07F3B5A2-80A0-4DA1-A352-9D9E0F25AB84}" type="pres">
      <dgm:prSet presAssocID="{43AFEF67-4CE1-4E6F-8BB8-2A5B4358743A}" presName="parTx" presStyleLbl="revTx" presStyleIdx="3" presStyleCnt="5">
        <dgm:presLayoutVars>
          <dgm:chMax val="0"/>
          <dgm:chPref val="0"/>
        </dgm:presLayoutVars>
      </dgm:prSet>
      <dgm:spPr/>
    </dgm:pt>
    <dgm:pt modelId="{F1D5A346-1865-4FF5-BD4C-465A2E1FF306}" type="pres">
      <dgm:prSet presAssocID="{4BEDEFF4-1A87-4D5E-B8B1-49024638A8DC}" presName="sibTrans" presStyleCnt="0"/>
      <dgm:spPr/>
    </dgm:pt>
    <dgm:pt modelId="{F548F442-6AE5-42F2-A879-EFE9161DA4E7}" type="pres">
      <dgm:prSet presAssocID="{AFF7B1B0-5B7A-47BF-89E2-ABDC1A4487E5}" presName="compNode" presStyleCnt="0"/>
      <dgm:spPr/>
    </dgm:pt>
    <dgm:pt modelId="{D9981EC9-BEB8-4182-9D9F-314B57B81F96}" type="pres">
      <dgm:prSet presAssocID="{AFF7B1B0-5B7A-47BF-89E2-ABDC1A4487E5}" presName="bgRect" presStyleLbl="bgShp" presStyleIdx="4" presStyleCnt="5"/>
      <dgm:spPr>
        <a:solidFill>
          <a:schemeClr val="tx2">
            <a:lumMod val="25000"/>
            <a:lumOff val="75000"/>
          </a:schemeClr>
        </a:solidFill>
      </dgm:spPr>
    </dgm:pt>
    <dgm:pt modelId="{614713DD-5C86-44D5-8439-8806268B38D2}" type="pres">
      <dgm:prSet presAssocID="{AFF7B1B0-5B7A-47BF-89E2-ABDC1A448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656C56D-670D-4259-8724-A0781921BDA8}" type="pres">
      <dgm:prSet presAssocID="{AFF7B1B0-5B7A-47BF-89E2-ABDC1A4487E5}" presName="spaceRect" presStyleCnt="0"/>
      <dgm:spPr/>
    </dgm:pt>
    <dgm:pt modelId="{E62234E1-DDFB-48BE-85C6-0054B8B6DFBA}" type="pres">
      <dgm:prSet presAssocID="{AFF7B1B0-5B7A-47BF-89E2-ABDC1A4487E5}" presName="parTx" presStyleLbl="revTx" presStyleIdx="4" presStyleCnt="5">
        <dgm:presLayoutVars>
          <dgm:chMax val="0"/>
          <dgm:chPref val="0"/>
        </dgm:presLayoutVars>
      </dgm:prSet>
      <dgm:spPr/>
    </dgm:pt>
  </dgm:ptLst>
  <dgm:cxnLst>
    <dgm:cxn modelId="{9E9A6C03-A585-42BC-AD78-4B2AE2A3C06E}" type="presOf" srcId="{43AFEF67-4CE1-4E6F-8BB8-2A5B4358743A}" destId="{07F3B5A2-80A0-4DA1-A352-9D9E0F25AB84}" srcOrd="0" destOrd="0" presId="urn:microsoft.com/office/officeart/2018/2/layout/IconVerticalSolidList"/>
    <dgm:cxn modelId="{C4323A0D-99FF-4FF1-AAB2-A7637907D3EF}" srcId="{8ADD2953-E696-448D-B367-F02E48142E31}" destId="{75E8191F-EBC1-4876-9CBC-C7BD02983E10}" srcOrd="0" destOrd="0" parTransId="{9478EEFA-AC1C-41C0-B0E0-B759C8623062}" sibTransId="{AB5B93ED-9AC1-4988-9F4D-2C7A7F0B52E8}"/>
    <dgm:cxn modelId="{3BA1572B-76DA-48F6-A669-F5171A037D25}" type="presOf" srcId="{8ADD2953-E696-448D-B367-F02E48142E31}" destId="{97192C31-7B3E-4414-8D14-19BEDCF5CD16}" srcOrd="0" destOrd="0" presId="urn:microsoft.com/office/officeart/2018/2/layout/IconVerticalSolidList"/>
    <dgm:cxn modelId="{9C59F62F-DEB7-43E6-A2F5-E50B43DBE088}" type="presOf" srcId="{AFF7B1B0-5B7A-47BF-89E2-ABDC1A4487E5}" destId="{E62234E1-DDFB-48BE-85C6-0054B8B6DFBA}" srcOrd="0" destOrd="0" presId="urn:microsoft.com/office/officeart/2018/2/layout/IconVerticalSolidList"/>
    <dgm:cxn modelId="{B00BC139-9879-4D87-B0CC-BC5FFEF38622}" srcId="{8ADD2953-E696-448D-B367-F02E48142E31}" destId="{F45885EF-A17E-45F4-9E0E-0F65B4677844}" srcOrd="2" destOrd="0" parTransId="{AF66C6E1-02E3-4EF9-8472-83A5EF25F643}" sibTransId="{FD3B8849-6739-4078-868D-411FBB8D9D05}"/>
    <dgm:cxn modelId="{739A4C6B-AC3E-4824-8373-107C1E46BBC2}" srcId="{8ADD2953-E696-448D-B367-F02E48142E31}" destId="{43AFEF67-4CE1-4E6F-8BB8-2A5B4358743A}" srcOrd="3" destOrd="0" parTransId="{AF85A7C1-08FD-409F-8D59-D12EF39687ED}" sibTransId="{4BEDEFF4-1A87-4D5E-B8B1-49024638A8DC}"/>
    <dgm:cxn modelId="{BDD146A0-A588-4F90-B88E-12470F2B570B}" srcId="{8ADD2953-E696-448D-B367-F02E48142E31}" destId="{AFF7B1B0-5B7A-47BF-89E2-ABDC1A4487E5}" srcOrd="4" destOrd="0" parTransId="{3D7D9E1D-1D8B-4202-909B-7AC8E7AEC889}" sibTransId="{A05C62E0-38F1-4480-B231-7D2D260B184C}"/>
    <dgm:cxn modelId="{6C4DD8A4-13A2-4F54-8A7B-28719E6B3815}" type="presOf" srcId="{75E8191F-EBC1-4876-9CBC-C7BD02983E10}" destId="{04E840C9-0EB0-4FBC-B12C-DF05336FD4B5}" srcOrd="0" destOrd="0" presId="urn:microsoft.com/office/officeart/2018/2/layout/IconVerticalSolidList"/>
    <dgm:cxn modelId="{9F0346E6-09A1-4DC4-8E69-D2307183D943}" srcId="{8ADD2953-E696-448D-B367-F02E48142E31}" destId="{CE8EA28A-C17E-4EC2-AD3D-C9D7FB22AC22}" srcOrd="1" destOrd="0" parTransId="{BF5C5B94-3B56-4DB7-BCC8-C5973756B5EE}" sibTransId="{5B896BF4-CBEE-4C83-AC2A-71CAE81D3970}"/>
    <dgm:cxn modelId="{1881CAF0-9D38-4650-9196-07E8E9F65BB8}" type="presOf" srcId="{F45885EF-A17E-45F4-9E0E-0F65B4677844}" destId="{7922022B-90A0-40BA-A581-F2D1C796102B}" srcOrd="0" destOrd="0" presId="urn:microsoft.com/office/officeart/2018/2/layout/IconVerticalSolidList"/>
    <dgm:cxn modelId="{2D2ACFF1-F7E8-423B-BD37-ED325980B75E}" type="presOf" srcId="{CE8EA28A-C17E-4EC2-AD3D-C9D7FB22AC22}" destId="{AB59000D-BD70-411B-B059-D7CB82962A9F}" srcOrd="0" destOrd="0" presId="urn:microsoft.com/office/officeart/2018/2/layout/IconVerticalSolidList"/>
    <dgm:cxn modelId="{7F3C4E78-36F9-49F2-B172-1D9E478FCDE7}" type="presParOf" srcId="{97192C31-7B3E-4414-8D14-19BEDCF5CD16}" destId="{DB3F507D-26A9-4F0A-8EB4-FD327F2F2CB8}" srcOrd="0" destOrd="0" presId="urn:microsoft.com/office/officeart/2018/2/layout/IconVerticalSolidList"/>
    <dgm:cxn modelId="{B8BBAAA7-417C-451A-A6CA-B9EEFB1418D2}" type="presParOf" srcId="{DB3F507D-26A9-4F0A-8EB4-FD327F2F2CB8}" destId="{579EE3F4-386B-4F3C-B04F-E1B67F35DDB9}" srcOrd="0" destOrd="0" presId="urn:microsoft.com/office/officeart/2018/2/layout/IconVerticalSolidList"/>
    <dgm:cxn modelId="{492CFD37-B630-450F-BEEE-853AE1B489AF}" type="presParOf" srcId="{DB3F507D-26A9-4F0A-8EB4-FD327F2F2CB8}" destId="{2B4A01FB-56A9-4748-A64F-85DF7208C902}" srcOrd="1" destOrd="0" presId="urn:microsoft.com/office/officeart/2018/2/layout/IconVerticalSolidList"/>
    <dgm:cxn modelId="{2C82A337-158B-4518-8771-6DC7E8D0DBF2}" type="presParOf" srcId="{DB3F507D-26A9-4F0A-8EB4-FD327F2F2CB8}" destId="{5769A955-357B-4DD3-BEF5-307020C9DBE2}" srcOrd="2" destOrd="0" presId="urn:microsoft.com/office/officeart/2018/2/layout/IconVerticalSolidList"/>
    <dgm:cxn modelId="{43098CC5-0B55-4351-B3EF-08905FC06815}" type="presParOf" srcId="{DB3F507D-26A9-4F0A-8EB4-FD327F2F2CB8}" destId="{04E840C9-0EB0-4FBC-B12C-DF05336FD4B5}" srcOrd="3" destOrd="0" presId="urn:microsoft.com/office/officeart/2018/2/layout/IconVerticalSolidList"/>
    <dgm:cxn modelId="{B61CFF1E-1991-434D-8332-09A1FD4D1597}" type="presParOf" srcId="{97192C31-7B3E-4414-8D14-19BEDCF5CD16}" destId="{351F1840-0C82-41B8-B6C9-26081803D422}" srcOrd="1" destOrd="0" presId="urn:microsoft.com/office/officeart/2018/2/layout/IconVerticalSolidList"/>
    <dgm:cxn modelId="{3B8248F7-9CD5-439A-A5FF-79770E58F379}" type="presParOf" srcId="{97192C31-7B3E-4414-8D14-19BEDCF5CD16}" destId="{5A383E0F-F609-4CBE-9B00-0F4A5FA579F8}" srcOrd="2" destOrd="0" presId="urn:microsoft.com/office/officeart/2018/2/layout/IconVerticalSolidList"/>
    <dgm:cxn modelId="{03C05880-62DD-4A7D-BC74-A4CBA6CA2C54}" type="presParOf" srcId="{5A383E0F-F609-4CBE-9B00-0F4A5FA579F8}" destId="{AB3C12F6-C75C-48D1-BBB3-C8DD0C1DF88B}" srcOrd="0" destOrd="0" presId="urn:microsoft.com/office/officeart/2018/2/layout/IconVerticalSolidList"/>
    <dgm:cxn modelId="{C8FDB2C1-8FF1-46E4-82A1-BCDD0678D8C3}" type="presParOf" srcId="{5A383E0F-F609-4CBE-9B00-0F4A5FA579F8}" destId="{C53F0571-D1B0-4E5F-BF7A-5CF844FBB484}" srcOrd="1" destOrd="0" presId="urn:microsoft.com/office/officeart/2018/2/layout/IconVerticalSolidList"/>
    <dgm:cxn modelId="{61D70451-81AC-4749-8BB6-0C5E6A81AF3A}" type="presParOf" srcId="{5A383E0F-F609-4CBE-9B00-0F4A5FA579F8}" destId="{E60A9731-8EB0-4502-8315-3228E6AA4D51}" srcOrd="2" destOrd="0" presId="urn:microsoft.com/office/officeart/2018/2/layout/IconVerticalSolidList"/>
    <dgm:cxn modelId="{DFEDFDE1-13FE-4F25-A49B-2992D4FBA60D}" type="presParOf" srcId="{5A383E0F-F609-4CBE-9B00-0F4A5FA579F8}" destId="{AB59000D-BD70-411B-B059-D7CB82962A9F}" srcOrd="3" destOrd="0" presId="urn:microsoft.com/office/officeart/2018/2/layout/IconVerticalSolidList"/>
    <dgm:cxn modelId="{7D9AB123-E17F-4A43-A8E7-1C9BEB7370CB}" type="presParOf" srcId="{97192C31-7B3E-4414-8D14-19BEDCF5CD16}" destId="{F1233CC2-5D6B-4467-AEBF-0E63E72C8C80}" srcOrd="3" destOrd="0" presId="urn:microsoft.com/office/officeart/2018/2/layout/IconVerticalSolidList"/>
    <dgm:cxn modelId="{FE476029-B174-4E0C-BC1E-0CE40798BBB6}" type="presParOf" srcId="{97192C31-7B3E-4414-8D14-19BEDCF5CD16}" destId="{1DAD881D-CA3C-4792-9AFD-6800D1FD1DCF}" srcOrd="4" destOrd="0" presId="urn:microsoft.com/office/officeart/2018/2/layout/IconVerticalSolidList"/>
    <dgm:cxn modelId="{6ECBD219-2E39-405E-A586-2F1EC1B45164}" type="presParOf" srcId="{1DAD881D-CA3C-4792-9AFD-6800D1FD1DCF}" destId="{805EF0F9-F4EF-46B3-8350-35A1ED614CE6}" srcOrd="0" destOrd="0" presId="urn:microsoft.com/office/officeart/2018/2/layout/IconVerticalSolidList"/>
    <dgm:cxn modelId="{5A830212-0901-4E96-9C0D-E00B15F50167}" type="presParOf" srcId="{1DAD881D-CA3C-4792-9AFD-6800D1FD1DCF}" destId="{1034A444-9A93-4FA5-9EFF-FB442BBBFC64}" srcOrd="1" destOrd="0" presId="urn:microsoft.com/office/officeart/2018/2/layout/IconVerticalSolidList"/>
    <dgm:cxn modelId="{0BADF9FE-47D8-4481-96A1-04AF53EB9FCB}" type="presParOf" srcId="{1DAD881D-CA3C-4792-9AFD-6800D1FD1DCF}" destId="{EE587490-6D84-416B-A8B1-9E3902B828B7}" srcOrd="2" destOrd="0" presId="urn:microsoft.com/office/officeart/2018/2/layout/IconVerticalSolidList"/>
    <dgm:cxn modelId="{65CA1ADD-2F94-47E4-A2F5-8FD5F374F775}" type="presParOf" srcId="{1DAD881D-CA3C-4792-9AFD-6800D1FD1DCF}" destId="{7922022B-90A0-40BA-A581-F2D1C796102B}" srcOrd="3" destOrd="0" presId="urn:microsoft.com/office/officeart/2018/2/layout/IconVerticalSolidList"/>
    <dgm:cxn modelId="{D1D18334-271A-4736-B0E2-27B478627935}" type="presParOf" srcId="{97192C31-7B3E-4414-8D14-19BEDCF5CD16}" destId="{A074B8E6-468B-4A15-B9D9-5603AAE6066E}" srcOrd="5" destOrd="0" presId="urn:microsoft.com/office/officeart/2018/2/layout/IconVerticalSolidList"/>
    <dgm:cxn modelId="{1AC969A9-C81F-477F-A562-82587DE800F5}" type="presParOf" srcId="{97192C31-7B3E-4414-8D14-19BEDCF5CD16}" destId="{199004EF-31AA-4261-BBC5-6FA45ECD3738}" srcOrd="6" destOrd="0" presId="urn:microsoft.com/office/officeart/2018/2/layout/IconVerticalSolidList"/>
    <dgm:cxn modelId="{DDF50420-B4D9-41E2-88A3-7AA34F09F592}" type="presParOf" srcId="{199004EF-31AA-4261-BBC5-6FA45ECD3738}" destId="{11AFBB92-3677-4095-B9C6-D30CA7D19B5A}" srcOrd="0" destOrd="0" presId="urn:microsoft.com/office/officeart/2018/2/layout/IconVerticalSolidList"/>
    <dgm:cxn modelId="{0A3BE1B9-6A6B-497E-9A5F-6E8F9149FEDE}" type="presParOf" srcId="{199004EF-31AA-4261-BBC5-6FA45ECD3738}" destId="{54996515-D038-4B31-972F-1C4E57254B26}" srcOrd="1" destOrd="0" presId="urn:microsoft.com/office/officeart/2018/2/layout/IconVerticalSolidList"/>
    <dgm:cxn modelId="{48C9C57A-0F7A-4475-934A-243384D8F3F9}" type="presParOf" srcId="{199004EF-31AA-4261-BBC5-6FA45ECD3738}" destId="{6D1BB821-7EA3-41B9-9D83-AC05A3FE1E93}" srcOrd="2" destOrd="0" presId="urn:microsoft.com/office/officeart/2018/2/layout/IconVerticalSolidList"/>
    <dgm:cxn modelId="{7FF32359-7F8F-4DC0-9286-9493867A7B4E}" type="presParOf" srcId="{199004EF-31AA-4261-BBC5-6FA45ECD3738}" destId="{07F3B5A2-80A0-4DA1-A352-9D9E0F25AB84}" srcOrd="3" destOrd="0" presId="urn:microsoft.com/office/officeart/2018/2/layout/IconVerticalSolidList"/>
    <dgm:cxn modelId="{5204B0FE-83A0-416A-9E6C-0DEFAEB8BA71}" type="presParOf" srcId="{97192C31-7B3E-4414-8D14-19BEDCF5CD16}" destId="{F1D5A346-1865-4FF5-BD4C-465A2E1FF306}" srcOrd="7" destOrd="0" presId="urn:microsoft.com/office/officeart/2018/2/layout/IconVerticalSolidList"/>
    <dgm:cxn modelId="{2A0039C5-68DF-429E-B550-D161BC45ED6C}" type="presParOf" srcId="{97192C31-7B3E-4414-8D14-19BEDCF5CD16}" destId="{F548F442-6AE5-42F2-A879-EFE9161DA4E7}" srcOrd="8" destOrd="0" presId="urn:microsoft.com/office/officeart/2018/2/layout/IconVerticalSolidList"/>
    <dgm:cxn modelId="{D97A1994-EADD-4713-A85F-A71D9531629A}" type="presParOf" srcId="{F548F442-6AE5-42F2-A879-EFE9161DA4E7}" destId="{D9981EC9-BEB8-4182-9D9F-314B57B81F96}" srcOrd="0" destOrd="0" presId="urn:microsoft.com/office/officeart/2018/2/layout/IconVerticalSolidList"/>
    <dgm:cxn modelId="{0B8883E8-7935-417A-A0E3-DCD44451EA9E}" type="presParOf" srcId="{F548F442-6AE5-42F2-A879-EFE9161DA4E7}" destId="{614713DD-5C86-44D5-8439-8806268B38D2}" srcOrd="1" destOrd="0" presId="urn:microsoft.com/office/officeart/2018/2/layout/IconVerticalSolidList"/>
    <dgm:cxn modelId="{5A4F03A6-565A-44C4-9CFD-F1C08003FD8E}" type="presParOf" srcId="{F548F442-6AE5-42F2-A879-EFE9161DA4E7}" destId="{2656C56D-670D-4259-8724-A0781921BDA8}" srcOrd="2" destOrd="0" presId="urn:microsoft.com/office/officeart/2018/2/layout/IconVerticalSolidList"/>
    <dgm:cxn modelId="{090447AE-0769-49C0-A2F2-6A95921B2D25}" type="presParOf" srcId="{F548F442-6AE5-42F2-A879-EFE9161DA4E7}" destId="{E62234E1-DDFB-48BE-85C6-0054B8B6DF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4F77E-649B-48DD-A02B-3A5490BC130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B9A94C9-62AB-4AD1-A9AD-B471D4623C1F}">
      <dgm:prSet custT="1"/>
      <dgm:spPr/>
      <dgm:t>
        <a:bodyPr/>
        <a:lstStyle/>
        <a:p>
          <a:pPr>
            <a:lnSpc>
              <a:spcPct val="100000"/>
            </a:lnSpc>
          </a:pPr>
          <a:r>
            <a:rPr lang="en-US" sz="2800" b="1"/>
            <a:t>Data Size and Source</a:t>
          </a:r>
          <a:endParaRPr lang="en-US" sz="2800"/>
        </a:p>
      </dgm:t>
    </dgm:pt>
    <dgm:pt modelId="{62A8A9EA-ACEC-4568-8BB6-F76B1E001359}" type="parTrans" cxnId="{FA40A368-7480-440D-A3A7-9982B3BC9BE8}">
      <dgm:prSet/>
      <dgm:spPr/>
      <dgm:t>
        <a:bodyPr/>
        <a:lstStyle/>
        <a:p>
          <a:endParaRPr lang="en-US" sz="2800"/>
        </a:p>
      </dgm:t>
    </dgm:pt>
    <dgm:pt modelId="{F066CCDA-E1AE-47E5-AE54-B8C3E3720F18}" type="sibTrans" cxnId="{FA40A368-7480-440D-A3A7-9982B3BC9BE8}">
      <dgm:prSet/>
      <dgm:spPr/>
      <dgm:t>
        <a:bodyPr/>
        <a:lstStyle/>
        <a:p>
          <a:endParaRPr lang="en-US" sz="2800"/>
        </a:p>
      </dgm:t>
    </dgm:pt>
    <dgm:pt modelId="{446B2283-FF46-4B98-88EE-C7C3C649E89D}">
      <dgm:prSet custT="1"/>
      <dgm:spPr/>
      <dgm:t>
        <a:bodyPr/>
        <a:lstStyle/>
        <a:p>
          <a:pPr rtl="0">
            <a:lnSpc>
              <a:spcPct val="100000"/>
            </a:lnSpc>
          </a:pPr>
          <a:r>
            <a:rPr lang="en-US" sz="2800" i="1" dirty="0"/>
            <a:t>Data Size: </a:t>
          </a:r>
          <a:r>
            <a:rPr lang="en-US" altLang="zh-CN" sz="2800" i="1" dirty="0"/>
            <a:t>7.17</a:t>
          </a:r>
          <a:r>
            <a:rPr lang="zh-CN" altLang="en-US" sz="2800" i="1" dirty="0"/>
            <a:t> </a:t>
          </a:r>
          <a:r>
            <a:rPr lang="en-US" sz="2800" i="1" dirty="0">
              <a:latin typeface="Neue Haas Grotesk Text Pro"/>
            </a:rPr>
            <a:t>GB</a:t>
          </a:r>
          <a:endParaRPr lang="en-US" sz="2800" dirty="0"/>
        </a:p>
      </dgm:t>
    </dgm:pt>
    <dgm:pt modelId="{89940AF0-A672-406C-B5EC-B3ADFAC5B0D7}" type="parTrans" cxnId="{8EFA371B-5819-4D7C-B006-ABD5CAA45F60}">
      <dgm:prSet/>
      <dgm:spPr/>
      <dgm:t>
        <a:bodyPr/>
        <a:lstStyle/>
        <a:p>
          <a:endParaRPr lang="en-US" sz="2800"/>
        </a:p>
      </dgm:t>
    </dgm:pt>
    <dgm:pt modelId="{4B787346-8F20-4078-8A07-C0A8CAB6E200}" type="sibTrans" cxnId="{8EFA371B-5819-4D7C-B006-ABD5CAA45F60}">
      <dgm:prSet/>
      <dgm:spPr/>
      <dgm:t>
        <a:bodyPr/>
        <a:lstStyle/>
        <a:p>
          <a:endParaRPr lang="en-US" sz="2800"/>
        </a:p>
      </dgm:t>
    </dgm:pt>
    <dgm:pt modelId="{A5A81E6E-54DD-4F37-B56E-E6B2E02C1562}">
      <dgm:prSet custT="1"/>
      <dgm:spPr/>
      <dgm:t>
        <a:bodyPr/>
        <a:lstStyle/>
        <a:p>
          <a:pPr rtl="0">
            <a:lnSpc>
              <a:spcPct val="100000"/>
            </a:lnSpc>
          </a:pPr>
          <a:r>
            <a:rPr lang="en-US" sz="2800" u="none" dirty="0">
              <a:latin typeface="Neue Haas Grotesk Text Pro"/>
            </a:rPr>
            <a:t>Data</a:t>
          </a:r>
          <a:r>
            <a:rPr lang="en-US" sz="2800" u="none" dirty="0"/>
            <a:t> </a:t>
          </a:r>
          <a:r>
            <a:rPr lang="en-US" sz="2800" u="none" dirty="0">
              <a:latin typeface="Neue Haas Grotesk Text Pro"/>
            </a:rPr>
            <a:t>Coverage:</a:t>
          </a:r>
          <a:r>
            <a:rPr lang="en-US" sz="2800" u="none" dirty="0"/>
            <a:t> </a:t>
          </a:r>
          <a:r>
            <a:rPr lang="en-US" sz="2800" u="none" dirty="0">
              <a:latin typeface="Neue Haas Grotesk Text Pro"/>
            </a:rPr>
            <a:t>2020 -202</a:t>
          </a:r>
          <a:r>
            <a:rPr lang="en-US" altLang="zh-CN" sz="2800" u="none" dirty="0">
              <a:latin typeface="Neue Haas Grotesk Text Pro"/>
            </a:rPr>
            <a:t>1</a:t>
          </a:r>
          <a:r>
            <a:rPr lang="en-US" sz="2800" u="none" dirty="0">
              <a:latin typeface="Neue Haas Grotesk Text Pro"/>
            </a:rPr>
            <a:t> </a:t>
          </a:r>
          <a:endParaRPr lang="en-US" sz="2800" u="none" dirty="0"/>
        </a:p>
      </dgm:t>
    </dgm:pt>
    <dgm:pt modelId="{66B1A626-739A-4E11-8980-30CFDE92ADE3}" type="parTrans" cxnId="{030F64C3-4E43-4C57-9724-8ECB4E53204C}">
      <dgm:prSet/>
      <dgm:spPr/>
      <dgm:t>
        <a:bodyPr/>
        <a:lstStyle/>
        <a:p>
          <a:endParaRPr lang="en-US" sz="2800"/>
        </a:p>
      </dgm:t>
    </dgm:pt>
    <dgm:pt modelId="{7CB26DEC-586B-4C8A-AF02-0DB80481D9AE}" type="sibTrans" cxnId="{030F64C3-4E43-4C57-9724-8ECB4E53204C}">
      <dgm:prSet/>
      <dgm:spPr/>
      <dgm:t>
        <a:bodyPr/>
        <a:lstStyle/>
        <a:p>
          <a:endParaRPr lang="en-US" sz="2800"/>
        </a:p>
      </dgm:t>
    </dgm:pt>
    <dgm:pt modelId="{8197B303-3003-4D1F-A73E-0705F0F8A38B}">
      <dgm:prSet custT="1"/>
      <dgm:spPr/>
      <dgm:t>
        <a:bodyPr/>
        <a:lstStyle/>
        <a:p>
          <a:pPr>
            <a:lnSpc>
              <a:spcPct val="100000"/>
            </a:lnSpc>
          </a:pPr>
          <a:r>
            <a:rPr lang="en-US" sz="2800" i="1" dirty="0"/>
            <a:t>Data Source URL:</a:t>
          </a:r>
          <a:endParaRPr lang="en-US" sz="2800" dirty="0"/>
        </a:p>
      </dgm:t>
    </dgm:pt>
    <dgm:pt modelId="{41CF5B91-E972-4A67-B531-7A505A3C89F9}" type="parTrans" cxnId="{88774E6B-2F87-4DB6-A858-7293874417F4}">
      <dgm:prSet/>
      <dgm:spPr/>
      <dgm:t>
        <a:bodyPr/>
        <a:lstStyle/>
        <a:p>
          <a:endParaRPr lang="en-US" sz="2800"/>
        </a:p>
      </dgm:t>
    </dgm:pt>
    <dgm:pt modelId="{3646E8DF-7BE3-4449-8F27-6F1999B8F375}" type="sibTrans" cxnId="{88774E6B-2F87-4DB6-A858-7293874417F4}">
      <dgm:prSet/>
      <dgm:spPr/>
      <dgm:t>
        <a:bodyPr/>
        <a:lstStyle/>
        <a:p>
          <a:endParaRPr lang="en-US" sz="2800"/>
        </a:p>
      </dgm:t>
    </dgm:pt>
    <dgm:pt modelId="{1FADEC24-5678-4B20-BB04-ADFBBC81EF72}">
      <dgm:prSet custT="1"/>
      <dgm:spPr/>
      <dgm:t>
        <a:bodyPr/>
        <a:lstStyle/>
        <a:p>
          <a:pPr>
            <a:lnSpc>
              <a:spcPct val="100000"/>
            </a:lnSpc>
          </a:pPr>
          <a:r>
            <a:rPr lang="en-US" sz="2800" b="1" dirty="0">
              <a:hlinkClick xmlns:r="http://schemas.openxmlformats.org/officeDocument/2006/relationships" r:id="rId1"/>
            </a:rPr>
            <a:t>https://developers.google.com/earth-engine/datasets/catalog</a:t>
          </a:r>
          <a:endParaRPr lang="en-US" sz="2800" dirty="0"/>
        </a:p>
      </dgm:t>
    </dgm:pt>
    <dgm:pt modelId="{1E2ABC17-9A05-40F8-8B47-474941174057}" type="parTrans" cxnId="{40BFDF0B-B862-4D01-89FD-1FC984A05CCA}">
      <dgm:prSet/>
      <dgm:spPr/>
      <dgm:t>
        <a:bodyPr/>
        <a:lstStyle/>
        <a:p>
          <a:endParaRPr lang="en-US" sz="2800"/>
        </a:p>
      </dgm:t>
    </dgm:pt>
    <dgm:pt modelId="{34157E6D-17F4-49B5-A54D-2B1A28EDB365}" type="sibTrans" cxnId="{40BFDF0B-B862-4D01-89FD-1FC984A05CCA}">
      <dgm:prSet/>
      <dgm:spPr/>
      <dgm:t>
        <a:bodyPr/>
        <a:lstStyle/>
        <a:p>
          <a:endParaRPr lang="en-US" sz="2800"/>
        </a:p>
      </dgm:t>
    </dgm:pt>
    <dgm:pt modelId="{75C97F7F-F942-F140-8655-82F45D659A62}" type="pres">
      <dgm:prSet presAssocID="{8964F77E-649B-48DD-A02B-3A5490BC1309}" presName="vert0" presStyleCnt="0">
        <dgm:presLayoutVars>
          <dgm:dir/>
          <dgm:animOne val="branch"/>
          <dgm:animLvl val="lvl"/>
        </dgm:presLayoutVars>
      </dgm:prSet>
      <dgm:spPr/>
    </dgm:pt>
    <dgm:pt modelId="{A9C88B4B-8196-E945-A8F3-DAD716A128C4}" type="pres">
      <dgm:prSet presAssocID="{3B9A94C9-62AB-4AD1-A9AD-B471D4623C1F}" presName="thickLine" presStyleLbl="alignNode1" presStyleIdx="0" presStyleCnt="5"/>
      <dgm:spPr/>
    </dgm:pt>
    <dgm:pt modelId="{217A7F2E-1E29-7349-BF9F-CBF41B1BCE78}" type="pres">
      <dgm:prSet presAssocID="{3B9A94C9-62AB-4AD1-A9AD-B471D4623C1F}" presName="horz1" presStyleCnt="0"/>
      <dgm:spPr/>
    </dgm:pt>
    <dgm:pt modelId="{6CB0A789-6238-7844-8264-7516C7A7514B}" type="pres">
      <dgm:prSet presAssocID="{3B9A94C9-62AB-4AD1-A9AD-B471D4623C1F}" presName="tx1" presStyleLbl="revTx" presStyleIdx="0" presStyleCnt="5"/>
      <dgm:spPr/>
    </dgm:pt>
    <dgm:pt modelId="{684AEBFA-ECCD-C449-88B1-A849701CF461}" type="pres">
      <dgm:prSet presAssocID="{3B9A94C9-62AB-4AD1-A9AD-B471D4623C1F}" presName="vert1" presStyleCnt="0"/>
      <dgm:spPr/>
    </dgm:pt>
    <dgm:pt modelId="{6F5BD24E-AC57-2B4E-A570-A56AE86C5967}" type="pres">
      <dgm:prSet presAssocID="{446B2283-FF46-4B98-88EE-C7C3C649E89D}" presName="thickLine" presStyleLbl="alignNode1" presStyleIdx="1" presStyleCnt="5"/>
      <dgm:spPr/>
    </dgm:pt>
    <dgm:pt modelId="{29E16A03-9541-E046-9F24-E82233244F35}" type="pres">
      <dgm:prSet presAssocID="{446B2283-FF46-4B98-88EE-C7C3C649E89D}" presName="horz1" presStyleCnt="0"/>
      <dgm:spPr/>
    </dgm:pt>
    <dgm:pt modelId="{A50AF255-AAE2-D640-9D6B-3D51943557FA}" type="pres">
      <dgm:prSet presAssocID="{446B2283-FF46-4B98-88EE-C7C3C649E89D}" presName="tx1" presStyleLbl="revTx" presStyleIdx="1" presStyleCnt="5"/>
      <dgm:spPr/>
    </dgm:pt>
    <dgm:pt modelId="{BBC7CB6D-15DE-394B-832A-CC57B9A26FC6}" type="pres">
      <dgm:prSet presAssocID="{446B2283-FF46-4B98-88EE-C7C3C649E89D}" presName="vert1" presStyleCnt="0"/>
      <dgm:spPr/>
    </dgm:pt>
    <dgm:pt modelId="{B3AB2C77-55B4-4144-9FC8-89F3E2E161B4}" type="pres">
      <dgm:prSet presAssocID="{A5A81E6E-54DD-4F37-B56E-E6B2E02C1562}" presName="thickLine" presStyleLbl="alignNode1" presStyleIdx="2" presStyleCnt="5"/>
      <dgm:spPr/>
    </dgm:pt>
    <dgm:pt modelId="{535062C7-FD77-674D-94E3-C91199687BD5}" type="pres">
      <dgm:prSet presAssocID="{A5A81E6E-54DD-4F37-B56E-E6B2E02C1562}" presName="horz1" presStyleCnt="0"/>
      <dgm:spPr/>
    </dgm:pt>
    <dgm:pt modelId="{C9D2D8B8-9622-6941-9F40-4CD30E8CF41D}" type="pres">
      <dgm:prSet presAssocID="{A5A81E6E-54DD-4F37-B56E-E6B2E02C1562}" presName="tx1" presStyleLbl="revTx" presStyleIdx="2" presStyleCnt="5"/>
      <dgm:spPr/>
    </dgm:pt>
    <dgm:pt modelId="{A8A3D571-16B2-1447-8118-98EBB585AB98}" type="pres">
      <dgm:prSet presAssocID="{A5A81E6E-54DD-4F37-B56E-E6B2E02C1562}" presName="vert1" presStyleCnt="0"/>
      <dgm:spPr/>
    </dgm:pt>
    <dgm:pt modelId="{3799C4F5-D49D-414E-A374-778F7A6AE3FC}" type="pres">
      <dgm:prSet presAssocID="{8197B303-3003-4D1F-A73E-0705F0F8A38B}" presName="thickLine" presStyleLbl="alignNode1" presStyleIdx="3" presStyleCnt="5"/>
      <dgm:spPr/>
    </dgm:pt>
    <dgm:pt modelId="{4CF5CF31-C701-594F-B3A7-216E035DAF65}" type="pres">
      <dgm:prSet presAssocID="{8197B303-3003-4D1F-A73E-0705F0F8A38B}" presName="horz1" presStyleCnt="0"/>
      <dgm:spPr/>
    </dgm:pt>
    <dgm:pt modelId="{71D031EC-9077-0643-B597-067EDFF23F79}" type="pres">
      <dgm:prSet presAssocID="{8197B303-3003-4D1F-A73E-0705F0F8A38B}" presName="tx1" presStyleLbl="revTx" presStyleIdx="3" presStyleCnt="5"/>
      <dgm:spPr/>
    </dgm:pt>
    <dgm:pt modelId="{74207803-6A84-F84B-B111-6B59AF244DDC}" type="pres">
      <dgm:prSet presAssocID="{8197B303-3003-4D1F-A73E-0705F0F8A38B}" presName="vert1" presStyleCnt="0"/>
      <dgm:spPr/>
    </dgm:pt>
    <dgm:pt modelId="{6DEBA4BC-C796-1B4B-AA64-AFBB4965BD41}" type="pres">
      <dgm:prSet presAssocID="{1FADEC24-5678-4B20-BB04-ADFBBC81EF72}" presName="thickLine" presStyleLbl="alignNode1" presStyleIdx="4" presStyleCnt="5"/>
      <dgm:spPr/>
    </dgm:pt>
    <dgm:pt modelId="{4D8BC495-F085-6E4E-A0D6-D95B5CA843BD}" type="pres">
      <dgm:prSet presAssocID="{1FADEC24-5678-4B20-BB04-ADFBBC81EF72}" presName="horz1" presStyleCnt="0"/>
      <dgm:spPr/>
    </dgm:pt>
    <dgm:pt modelId="{90D18381-9A3D-8240-9485-F8DD6468EFEE}" type="pres">
      <dgm:prSet presAssocID="{1FADEC24-5678-4B20-BB04-ADFBBC81EF72}" presName="tx1" presStyleLbl="revTx" presStyleIdx="4" presStyleCnt="5"/>
      <dgm:spPr/>
    </dgm:pt>
    <dgm:pt modelId="{2C542DA1-C882-BB48-AEF8-6E36491DBCDA}" type="pres">
      <dgm:prSet presAssocID="{1FADEC24-5678-4B20-BB04-ADFBBC81EF72}" presName="vert1" presStyleCnt="0"/>
      <dgm:spPr/>
    </dgm:pt>
  </dgm:ptLst>
  <dgm:cxnLst>
    <dgm:cxn modelId="{40BFDF0B-B862-4D01-89FD-1FC984A05CCA}" srcId="{8964F77E-649B-48DD-A02B-3A5490BC1309}" destId="{1FADEC24-5678-4B20-BB04-ADFBBC81EF72}" srcOrd="4" destOrd="0" parTransId="{1E2ABC17-9A05-40F8-8B47-474941174057}" sibTransId="{34157E6D-17F4-49B5-A54D-2B1A28EDB365}"/>
    <dgm:cxn modelId="{8EFA371B-5819-4D7C-B006-ABD5CAA45F60}" srcId="{8964F77E-649B-48DD-A02B-3A5490BC1309}" destId="{446B2283-FF46-4B98-88EE-C7C3C649E89D}" srcOrd="1" destOrd="0" parTransId="{89940AF0-A672-406C-B5EC-B3ADFAC5B0D7}" sibTransId="{4B787346-8F20-4078-8A07-C0A8CAB6E200}"/>
    <dgm:cxn modelId="{C394FF27-A506-004B-B0B1-C81C5C27AD40}" type="presOf" srcId="{8197B303-3003-4D1F-A73E-0705F0F8A38B}" destId="{71D031EC-9077-0643-B597-067EDFF23F79}" srcOrd="0" destOrd="0" presId="urn:microsoft.com/office/officeart/2008/layout/LinedList"/>
    <dgm:cxn modelId="{B630A833-3DD6-C242-AE4F-E0054F2011FD}" type="presOf" srcId="{A5A81E6E-54DD-4F37-B56E-E6B2E02C1562}" destId="{C9D2D8B8-9622-6941-9F40-4CD30E8CF41D}" srcOrd="0" destOrd="0" presId="urn:microsoft.com/office/officeart/2008/layout/LinedList"/>
    <dgm:cxn modelId="{73A2FD38-1049-E346-A254-476D28014ADA}" type="presOf" srcId="{446B2283-FF46-4B98-88EE-C7C3C649E89D}" destId="{A50AF255-AAE2-D640-9D6B-3D51943557FA}" srcOrd="0" destOrd="0" presId="urn:microsoft.com/office/officeart/2008/layout/LinedList"/>
    <dgm:cxn modelId="{FA40A368-7480-440D-A3A7-9982B3BC9BE8}" srcId="{8964F77E-649B-48DD-A02B-3A5490BC1309}" destId="{3B9A94C9-62AB-4AD1-A9AD-B471D4623C1F}" srcOrd="0" destOrd="0" parTransId="{62A8A9EA-ACEC-4568-8BB6-F76B1E001359}" sibTransId="{F066CCDA-E1AE-47E5-AE54-B8C3E3720F18}"/>
    <dgm:cxn modelId="{88774E6B-2F87-4DB6-A858-7293874417F4}" srcId="{8964F77E-649B-48DD-A02B-3A5490BC1309}" destId="{8197B303-3003-4D1F-A73E-0705F0F8A38B}" srcOrd="3" destOrd="0" parTransId="{41CF5B91-E972-4A67-B531-7A505A3C89F9}" sibTransId="{3646E8DF-7BE3-4449-8F27-6F1999B8F375}"/>
    <dgm:cxn modelId="{E23F937F-71AF-B74D-BAEA-9ACBC0CD1E59}" type="presOf" srcId="{3B9A94C9-62AB-4AD1-A9AD-B471D4623C1F}" destId="{6CB0A789-6238-7844-8264-7516C7A7514B}" srcOrd="0" destOrd="0" presId="urn:microsoft.com/office/officeart/2008/layout/LinedList"/>
    <dgm:cxn modelId="{0DFB3083-B8C1-D04E-A11B-61A3A44DC1BB}" type="presOf" srcId="{1FADEC24-5678-4B20-BB04-ADFBBC81EF72}" destId="{90D18381-9A3D-8240-9485-F8DD6468EFEE}" srcOrd="0" destOrd="0" presId="urn:microsoft.com/office/officeart/2008/layout/LinedList"/>
    <dgm:cxn modelId="{9D3FE99F-87C0-3341-A394-5827D3CF010A}" type="presOf" srcId="{8964F77E-649B-48DD-A02B-3A5490BC1309}" destId="{75C97F7F-F942-F140-8655-82F45D659A62}" srcOrd="0" destOrd="0" presId="urn:microsoft.com/office/officeart/2008/layout/LinedList"/>
    <dgm:cxn modelId="{030F64C3-4E43-4C57-9724-8ECB4E53204C}" srcId="{8964F77E-649B-48DD-A02B-3A5490BC1309}" destId="{A5A81E6E-54DD-4F37-B56E-E6B2E02C1562}" srcOrd="2" destOrd="0" parTransId="{66B1A626-739A-4E11-8980-30CFDE92ADE3}" sibTransId="{7CB26DEC-586B-4C8A-AF02-0DB80481D9AE}"/>
    <dgm:cxn modelId="{228C4377-EA5C-5142-A027-4E74D4E5EB33}" type="presParOf" srcId="{75C97F7F-F942-F140-8655-82F45D659A62}" destId="{A9C88B4B-8196-E945-A8F3-DAD716A128C4}" srcOrd="0" destOrd="0" presId="urn:microsoft.com/office/officeart/2008/layout/LinedList"/>
    <dgm:cxn modelId="{B7F652EF-F7B5-B342-82EF-8CC65DE80C02}" type="presParOf" srcId="{75C97F7F-F942-F140-8655-82F45D659A62}" destId="{217A7F2E-1E29-7349-BF9F-CBF41B1BCE78}" srcOrd="1" destOrd="0" presId="urn:microsoft.com/office/officeart/2008/layout/LinedList"/>
    <dgm:cxn modelId="{D8CCE809-058D-1E48-AC05-D3FCB351DB4A}" type="presParOf" srcId="{217A7F2E-1E29-7349-BF9F-CBF41B1BCE78}" destId="{6CB0A789-6238-7844-8264-7516C7A7514B}" srcOrd="0" destOrd="0" presId="urn:microsoft.com/office/officeart/2008/layout/LinedList"/>
    <dgm:cxn modelId="{A0B1A450-5D87-A34C-9B0D-AA25F91DC365}" type="presParOf" srcId="{217A7F2E-1E29-7349-BF9F-CBF41B1BCE78}" destId="{684AEBFA-ECCD-C449-88B1-A849701CF461}" srcOrd="1" destOrd="0" presId="urn:microsoft.com/office/officeart/2008/layout/LinedList"/>
    <dgm:cxn modelId="{C78A0152-ABDA-6648-8E39-E412DE0D09F1}" type="presParOf" srcId="{75C97F7F-F942-F140-8655-82F45D659A62}" destId="{6F5BD24E-AC57-2B4E-A570-A56AE86C5967}" srcOrd="2" destOrd="0" presId="urn:microsoft.com/office/officeart/2008/layout/LinedList"/>
    <dgm:cxn modelId="{82AD2227-D345-E84C-8D62-5BC985D8CE3F}" type="presParOf" srcId="{75C97F7F-F942-F140-8655-82F45D659A62}" destId="{29E16A03-9541-E046-9F24-E82233244F35}" srcOrd="3" destOrd="0" presId="urn:microsoft.com/office/officeart/2008/layout/LinedList"/>
    <dgm:cxn modelId="{B3151D22-D90C-E946-AB9D-F617551F6A8A}" type="presParOf" srcId="{29E16A03-9541-E046-9F24-E82233244F35}" destId="{A50AF255-AAE2-D640-9D6B-3D51943557FA}" srcOrd="0" destOrd="0" presId="urn:microsoft.com/office/officeart/2008/layout/LinedList"/>
    <dgm:cxn modelId="{95239F9A-1089-5348-9264-F2620BF44E75}" type="presParOf" srcId="{29E16A03-9541-E046-9F24-E82233244F35}" destId="{BBC7CB6D-15DE-394B-832A-CC57B9A26FC6}" srcOrd="1" destOrd="0" presId="urn:microsoft.com/office/officeart/2008/layout/LinedList"/>
    <dgm:cxn modelId="{80A18C71-42FB-4E42-9DDC-DA1D328EACCC}" type="presParOf" srcId="{75C97F7F-F942-F140-8655-82F45D659A62}" destId="{B3AB2C77-55B4-4144-9FC8-89F3E2E161B4}" srcOrd="4" destOrd="0" presId="urn:microsoft.com/office/officeart/2008/layout/LinedList"/>
    <dgm:cxn modelId="{CE7CAF92-7179-134D-98B0-0CDF17E6D475}" type="presParOf" srcId="{75C97F7F-F942-F140-8655-82F45D659A62}" destId="{535062C7-FD77-674D-94E3-C91199687BD5}" srcOrd="5" destOrd="0" presId="urn:microsoft.com/office/officeart/2008/layout/LinedList"/>
    <dgm:cxn modelId="{12B9A298-CAED-2D49-B913-95EC7EF93408}" type="presParOf" srcId="{535062C7-FD77-674D-94E3-C91199687BD5}" destId="{C9D2D8B8-9622-6941-9F40-4CD30E8CF41D}" srcOrd="0" destOrd="0" presId="urn:microsoft.com/office/officeart/2008/layout/LinedList"/>
    <dgm:cxn modelId="{A2BB51EB-A654-9544-A047-9B85E90EF904}" type="presParOf" srcId="{535062C7-FD77-674D-94E3-C91199687BD5}" destId="{A8A3D571-16B2-1447-8118-98EBB585AB98}" srcOrd="1" destOrd="0" presId="urn:microsoft.com/office/officeart/2008/layout/LinedList"/>
    <dgm:cxn modelId="{86841B73-ED82-FA40-B714-40A0EE0EF278}" type="presParOf" srcId="{75C97F7F-F942-F140-8655-82F45D659A62}" destId="{3799C4F5-D49D-414E-A374-778F7A6AE3FC}" srcOrd="6" destOrd="0" presId="urn:microsoft.com/office/officeart/2008/layout/LinedList"/>
    <dgm:cxn modelId="{18B99238-5EF0-8545-B538-3CFB8C1111CD}" type="presParOf" srcId="{75C97F7F-F942-F140-8655-82F45D659A62}" destId="{4CF5CF31-C701-594F-B3A7-216E035DAF65}" srcOrd="7" destOrd="0" presId="urn:microsoft.com/office/officeart/2008/layout/LinedList"/>
    <dgm:cxn modelId="{1409A155-8769-B04C-ABF8-539DD23A3206}" type="presParOf" srcId="{4CF5CF31-C701-594F-B3A7-216E035DAF65}" destId="{71D031EC-9077-0643-B597-067EDFF23F79}" srcOrd="0" destOrd="0" presId="urn:microsoft.com/office/officeart/2008/layout/LinedList"/>
    <dgm:cxn modelId="{9E91561B-D501-1D46-8740-51A6D5CA4BFE}" type="presParOf" srcId="{4CF5CF31-C701-594F-B3A7-216E035DAF65}" destId="{74207803-6A84-F84B-B111-6B59AF244DDC}" srcOrd="1" destOrd="0" presId="urn:microsoft.com/office/officeart/2008/layout/LinedList"/>
    <dgm:cxn modelId="{83C99354-CE64-CA43-9C0F-991483349C52}" type="presParOf" srcId="{75C97F7F-F942-F140-8655-82F45D659A62}" destId="{6DEBA4BC-C796-1B4B-AA64-AFBB4965BD41}" srcOrd="8" destOrd="0" presId="urn:microsoft.com/office/officeart/2008/layout/LinedList"/>
    <dgm:cxn modelId="{C309FDDA-DC12-1C4F-8E38-DED0C9F8E89E}" type="presParOf" srcId="{75C97F7F-F942-F140-8655-82F45D659A62}" destId="{4D8BC495-F085-6E4E-A0D6-D95B5CA843BD}" srcOrd="9" destOrd="0" presId="urn:microsoft.com/office/officeart/2008/layout/LinedList"/>
    <dgm:cxn modelId="{A7F5DB65-91B1-CA4E-9859-0543679443E4}" type="presParOf" srcId="{4D8BC495-F085-6E4E-A0D6-D95B5CA843BD}" destId="{90D18381-9A3D-8240-9485-F8DD6468EFEE}" srcOrd="0" destOrd="0" presId="urn:microsoft.com/office/officeart/2008/layout/LinedList"/>
    <dgm:cxn modelId="{AE545373-7332-4047-8684-321303366154}" type="presParOf" srcId="{4D8BC495-F085-6E4E-A0D6-D95B5CA843BD}" destId="{2C542DA1-C882-BB48-AEF8-6E36491DBC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64F77E-649B-48DD-A02B-3A5490BC130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B9A94C9-62AB-4AD1-A9AD-B471D4623C1F}">
      <dgm:prSet custT="1"/>
      <dgm:spPr/>
      <dgm:t>
        <a:bodyPr/>
        <a:lstStyle/>
        <a:p>
          <a:pPr>
            <a:lnSpc>
              <a:spcPct val="100000"/>
            </a:lnSpc>
          </a:pPr>
          <a:r>
            <a:rPr lang="en-US" sz="2800" b="1" dirty="0"/>
            <a:t>H/W experimental Specifications</a:t>
          </a:r>
          <a:endParaRPr lang="en-US" sz="2800" dirty="0"/>
        </a:p>
      </dgm:t>
    </dgm:pt>
    <dgm:pt modelId="{62A8A9EA-ACEC-4568-8BB6-F76B1E001359}" type="parTrans" cxnId="{FA40A368-7480-440D-A3A7-9982B3BC9BE8}">
      <dgm:prSet/>
      <dgm:spPr/>
      <dgm:t>
        <a:bodyPr/>
        <a:lstStyle/>
        <a:p>
          <a:endParaRPr lang="en-US" sz="2800"/>
        </a:p>
      </dgm:t>
    </dgm:pt>
    <dgm:pt modelId="{F066CCDA-E1AE-47E5-AE54-B8C3E3720F18}" type="sibTrans" cxnId="{FA40A368-7480-440D-A3A7-9982B3BC9BE8}">
      <dgm:prSet/>
      <dgm:spPr/>
      <dgm:t>
        <a:bodyPr/>
        <a:lstStyle/>
        <a:p>
          <a:endParaRPr lang="en-US" sz="2800"/>
        </a:p>
      </dgm:t>
    </dgm:pt>
    <dgm:pt modelId="{446B2283-FF46-4B98-88EE-C7C3C649E89D}">
      <dgm:prSet custT="1"/>
      <dgm:spPr/>
      <dgm:t>
        <a:bodyPr/>
        <a:lstStyle/>
        <a:p>
          <a:pPr rtl="0">
            <a:lnSpc>
              <a:spcPct val="100000"/>
            </a:lnSpc>
          </a:pPr>
          <a:r>
            <a:rPr lang="en-US" sz="2800" i="1" dirty="0"/>
            <a:t>Cluster version:</a:t>
          </a:r>
          <a:r>
            <a:rPr lang="en-US" sz="2800" i="1" dirty="0">
              <a:latin typeface="Neue Haas Grotesk Text Pro"/>
            </a:rPr>
            <a:t> </a:t>
          </a:r>
          <a:r>
            <a:rPr lang="en-US" sz="2800" b="0" dirty="0"/>
            <a:t>Oracle (ODH)</a:t>
          </a:r>
        </a:p>
      </dgm:t>
    </dgm:pt>
    <dgm:pt modelId="{89940AF0-A672-406C-B5EC-B3ADFAC5B0D7}" type="parTrans" cxnId="{8EFA371B-5819-4D7C-B006-ABD5CAA45F60}">
      <dgm:prSet/>
      <dgm:spPr/>
      <dgm:t>
        <a:bodyPr/>
        <a:lstStyle/>
        <a:p>
          <a:endParaRPr lang="en-US" sz="2800"/>
        </a:p>
      </dgm:t>
    </dgm:pt>
    <dgm:pt modelId="{4B787346-8F20-4078-8A07-C0A8CAB6E200}" type="sibTrans" cxnId="{8EFA371B-5819-4D7C-B006-ABD5CAA45F60}">
      <dgm:prSet/>
      <dgm:spPr/>
      <dgm:t>
        <a:bodyPr/>
        <a:lstStyle/>
        <a:p>
          <a:endParaRPr lang="en-US" sz="2800"/>
        </a:p>
      </dgm:t>
    </dgm:pt>
    <dgm:pt modelId="{A5A81E6E-54DD-4F37-B56E-E6B2E02C1562}">
      <dgm:prSet custT="1"/>
      <dgm:spPr/>
      <dgm:t>
        <a:bodyPr/>
        <a:lstStyle/>
        <a:p>
          <a:pPr rtl="0">
            <a:lnSpc>
              <a:spcPct val="100000"/>
            </a:lnSpc>
          </a:pPr>
          <a:r>
            <a:rPr lang="en-US" sz="2800" i="1"/>
            <a:t>Cluster number of nodes:</a:t>
          </a:r>
          <a:r>
            <a:rPr lang="en-US" sz="2800" i="1" u="none">
              <a:latin typeface="Neue Haas Grotesk Text Pro"/>
            </a:rPr>
            <a:t>    5</a:t>
          </a:r>
          <a:endParaRPr lang="en-US" sz="2800" u="none" dirty="0"/>
        </a:p>
      </dgm:t>
    </dgm:pt>
    <dgm:pt modelId="{66B1A626-739A-4E11-8980-30CFDE92ADE3}" type="parTrans" cxnId="{030F64C3-4E43-4C57-9724-8ECB4E53204C}">
      <dgm:prSet/>
      <dgm:spPr/>
      <dgm:t>
        <a:bodyPr/>
        <a:lstStyle/>
        <a:p>
          <a:endParaRPr lang="en-US" sz="2800"/>
        </a:p>
      </dgm:t>
    </dgm:pt>
    <dgm:pt modelId="{7CB26DEC-586B-4C8A-AF02-0DB80481D9AE}" type="sibTrans" cxnId="{030F64C3-4E43-4C57-9724-8ECB4E53204C}">
      <dgm:prSet/>
      <dgm:spPr/>
      <dgm:t>
        <a:bodyPr/>
        <a:lstStyle/>
        <a:p>
          <a:endParaRPr lang="en-US" sz="2800"/>
        </a:p>
      </dgm:t>
    </dgm:pt>
    <dgm:pt modelId="{8197B303-3003-4D1F-A73E-0705F0F8A38B}">
      <dgm:prSet custT="1"/>
      <dgm:spPr/>
      <dgm:t>
        <a:bodyPr/>
        <a:lstStyle/>
        <a:p>
          <a:pPr rtl="0">
            <a:lnSpc>
              <a:spcPct val="100000"/>
            </a:lnSpc>
          </a:pPr>
          <a:r>
            <a:rPr lang="en-US" sz="2800" i="1"/>
            <a:t>Memory size:</a:t>
          </a:r>
          <a:r>
            <a:rPr lang="en-US" sz="2800" i="1">
              <a:latin typeface="Neue Haas Grotesk Text Pro"/>
            </a:rPr>
            <a:t>    31 GB</a:t>
          </a:r>
          <a:endParaRPr lang="en-US" sz="2800"/>
        </a:p>
      </dgm:t>
    </dgm:pt>
    <dgm:pt modelId="{41CF5B91-E972-4A67-B531-7A505A3C89F9}" type="parTrans" cxnId="{88774E6B-2F87-4DB6-A858-7293874417F4}">
      <dgm:prSet/>
      <dgm:spPr/>
      <dgm:t>
        <a:bodyPr/>
        <a:lstStyle/>
        <a:p>
          <a:endParaRPr lang="en-US" sz="2800"/>
        </a:p>
      </dgm:t>
    </dgm:pt>
    <dgm:pt modelId="{3646E8DF-7BE3-4449-8F27-6F1999B8F375}" type="sibTrans" cxnId="{88774E6B-2F87-4DB6-A858-7293874417F4}">
      <dgm:prSet/>
      <dgm:spPr/>
      <dgm:t>
        <a:bodyPr/>
        <a:lstStyle/>
        <a:p>
          <a:endParaRPr lang="en-US" sz="2800"/>
        </a:p>
      </dgm:t>
    </dgm:pt>
    <dgm:pt modelId="{1FADEC24-5678-4B20-BB04-ADFBBC81EF72}">
      <dgm:prSet custT="1"/>
      <dgm:spPr/>
      <dgm:t>
        <a:bodyPr/>
        <a:lstStyle/>
        <a:p>
          <a:pPr rtl="0">
            <a:lnSpc>
              <a:spcPct val="100000"/>
            </a:lnSpc>
          </a:pPr>
          <a:r>
            <a:rPr lang="en-US" sz="2800" i="1" dirty="0"/>
            <a:t>CPU speed:</a:t>
          </a:r>
          <a:r>
            <a:rPr lang="en-US" sz="2800" i="1" dirty="0">
              <a:latin typeface="Neue Haas Grotesk Text Pro"/>
            </a:rPr>
            <a:t>    2.45 GHz</a:t>
          </a:r>
          <a:endParaRPr lang="en-US" sz="2800" dirty="0"/>
        </a:p>
      </dgm:t>
    </dgm:pt>
    <dgm:pt modelId="{1E2ABC17-9A05-40F8-8B47-474941174057}" type="parTrans" cxnId="{40BFDF0B-B862-4D01-89FD-1FC984A05CCA}">
      <dgm:prSet/>
      <dgm:spPr/>
      <dgm:t>
        <a:bodyPr/>
        <a:lstStyle/>
        <a:p>
          <a:endParaRPr lang="en-US" sz="2800"/>
        </a:p>
      </dgm:t>
    </dgm:pt>
    <dgm:pt modelId="{34157E6D-17F4-49B5-A54D-2B1A28EDB365}" type="sibTrans" cxnId="{40BFDF0B-B862-4D01-89FD-1FC984A05CCA}">
      <dgm:prSet/>
      <dgm:spPr/>
      <dgm:t>
        <a:bodyPr/>
        <a:lstStyle/>
        <a:p>
          <a:endParaRPr lang="en-US" sz="2800"/>
        </a:p>
      </dgm:t>
    </dgm:pt>
    <dgm:pt modelId="{75C97F7F-F942-F140-8655-82F45D659A62}" type="pres">
      <dgm:prSet presAssocID="{8964F77E-649B-48DD-A02B-3A5490BC1309}" presName="vert0" presStyleCnt="0">
        <dgm:presLayoutVars>
          <dgm:dir/>
          <dgm:animOne val="branch"/>
          <dgm:animLvl val="lvl"/>
        </dgm:presLayoutVars>
      </dgm:prSet>
      <dgm:spPr/>
    </dgm:pt>
    <dgm:pt modelId="{A9C88B4B-8196-E945-A8F3-DAD716A128C4}" type="pres">
      <dgm:prSet presAssocID="{3B9A94C9-62AB-4AD1-A9AD-B471D4623C1F}" presName="thickLine" presStyleLbl="alignNode1" presStyleIdx="0" presStyleCnt="5"/>
      <dgm:spPr/>
    </dgm:pt>
    <dgm:pt modelId="{217A7F2E-1E29-7349-BF9F-CBF41B1BCE78}" type="pres">
      <dgm:prSet presAssocID="{3B9A94C9-62AB-4AD1-A9AD-B471D4623C1F}" presName="horz1" presStyleCnt="0"/>
      <dgm:spPr/>
    </dgm:pt>
    <dgm:pt modelId="{6CB0A789-6238-7844-8264-7516C7A7514B}" type="pres">
      <dgm:prSet presAssocID="{3B9A94C9-62AB-4AD1-A9AD-B471D4623C1F}" presName="tx1" presStyleLbl="revTx" presStyleIdx="0" presStyleCnt="5"/>
      <dgm:spPr/>
    </dgm:pt>
    <dgm:pt modelId="{684AEBFA-ECCD-C449-88B1-A849701CF461}" type="pres">
      <dgm:prSet presAssocID="{3B9A94C9-62AB-4AD1-A9AD-B471D4623C1F}" presName="vert1" presStyleCnt="0"/>
      <dgm:spPr/>
    </dgm:pt>
    <dgm:pt modelId="{6F5BD24E-AC57-2B4E-A570-A56AE86C5967}" type="pres">
      <dgm:prSet presAssocID="{446B2283-FF46-4B98-88EE-C7C3C649E89D}" presName="thickLine" presStyleLbl="alignNode1" presStyleIdx="1" presStyleCnt="5"/>
      <dgm:spPr/>
    </dgm:pt>
    <dgm:pt modelId="{29E16A03-9541-E046-9F24-E82233244F35}" type="pres">
      <dgm:prSet presAssocID="{446B2283-FF46-4B98-88EE-C7C3C649E89D}" presName="horz1" presStyleCnt="0"/>
      <dgm:spPr/>
    </dgm:pt>
    <dgm:pt modelId="{A50AF255-AAE2-D640-9D6B-3D51943557FA}" type="pres">
      <dgm:prSet presAssocID="{446B2283-FF46-4B98-88EE-C7C3C649E89D}" presName="tx1" presStyleLbl="revTx" presStyleIdx="1" presStyleCnt="5"/>
      <dgm:spPr/>
    </dgm:pt>
    <dgm:pt modelId="{BBC7CB6D-15DE-394B-832A-CC57B9A26FC6}" type="pres">
      <dgm:prSet presAssocID="{446B2283-FF46-4B98-88EE-C7C3C649E89D}" presName="vert1" presStyleCnt="0"/>
      <dgm:spPr/>
    </dgm:pt>
    <dgm:pt modelId="{B3AB2C77-55B4-4144-9FC8-89F3E2E161B4}" type="pres">
      <dgm:prSet presAssocID="{A5A81E6E-54DD-4F37-B56E-E6B2E02C1562}" presName="thickLine" presStyleLbl="alignNode1" presStyleIdx="2" presStyleCnt="5"/>
      <dgm:spPr/>
    </dgm:pt>
    <dgm:pt modelId="{535062C7-FD77-674D-94E3-C91199687BD5}" type="pres">
      <dgm:prSet presAssocID="{A5A81E6E-54DD-4F37-B56E-E6B2E02C1562}" presName="horz1" presStyleCnt="0"/>
      <dgm:spPr/>
    </dgm:pt>
    <dgm:pt modelId="{C9D2D8B8-9622-6941-9F40-4CD30E8CF41D}" type="pres">
      <dgm:prSet presAssocID="{A5A81E6E-54DD-4F37-B56E-E6B2E02C1562}" presName="tx1" presStyleLbl="revTx" presStyleIdx="2" presStyleCnt="5"/>
      <dgm:spPr/>
    </dgm:pt>
    <dgm:pt modelId="{A8A3D571-16B2-1447-8118-98EBB585AB98}" type="pres">
      <dgm:prSet presAssocID="{A5A81E6E-54DD-4F37-B56E-E6B2E02C1562}" presName="vert1" presStyleCnt="0"/>
      <dgm:spPr/>
    </dgm:pt>
    <dgm:pt modelId="{3799C4F5-D49D-414E-A374-778F7A6AE3FC}" type="pres">
      <dgm:prSet presAssocID="{8197B303-3003-4D1F-A73E-0705F0F8A38B}" presName="thickLine" presStyleLbl="alignNode1" presStyleIdx="3" presStyleCnt="5"/>
      <dgm:spPr/>
    </dgm:pt>
    <dgm:pt modelId="{4CF5CF31-C701-594F-B3A7-216E035DAF65}" type="pres">
      <dgm:prSet presAssocID="{8197B303-3003-4D1F-A73E-0705F0F8A38B}" presName="horz1" presStyleCnt="0"/>
      <dgm:spPr/>
    </dgm:pt>
    <dgm:pt modelId="{71D031EC-9077-0643-B597-067EDFF23F79}" type="pres">
      <dgm:prSet presAssocID="{8197B303-3003-4D1F-A73E-0705F0F8A38B}" presName="tx1" presStyleLbl="revTx" presStyleIdx="3" presStyleCnt="5"/>
      <dgm:spPr/>
    </dgm:pt>
    <dgm:pt modelId="{74207803-6A84-F84B-B111-6B59AF244DDC}" type="pres">
      <dgm:prSet presAssocID="{8197B303-3003-4D1F-A73E-0705F0F8A38B}" presName="vert1" presStyleCnt="0"/>
      <dgm:spPr/>
    </dgm:pt>
    <dgm:pt modelId="{6DEBA4BC-C796-1B4B-AA64-AFBB4965BD41}" type="pres">
      <dgm:prSet presAssocID="{1FADEC24-5678-4B20-BB04-ADFBBC81EF72}" presName="thickLine" presStyleLbl="alignNode1" presStyleIdx="4" presStyleCnt="5"/>
      <dgm:spPr/>
    </dgm:pt>
    <dgm:pt modelId="{4D8BC495-F085-6E4E-A0D6-D95B5CA843BD}" type="pres">
      <dgm:prSet presAssocID="{1FADEC24-5678-4B20-BB04-ADFBBC81EF72}" presName="horz1" presStyleCnt="0"/>
      <dgm:spPr/>
    </dgm:pt>
    <dgm:pt modelId="{90D18381-9A3D-8240-9485-F8DD6468EFEE}" type="pres">
      <dgm:prSet presAssocID="{1FADEC24-5678-4B20-BB04-ADFBBC81EF72}" presName="tx1" presStyleLbl="revTx" presStyleIdx="4" presStyleCnt="5"/>
      <dgm:spPr/>
    </dgm:pt>
    <dgm:pt modelId="{2C542DA1-C882-BB48-AEF8-6E36491DBCDA}" type="pres">
      <dgm:prSet presAssocID="{1FADEC24-5678-4B20-BB04-ADFBBC81EF72}" presName="vert1" presStyleCnt="0"/>
      <dgm:spPr/>
    </dgm:pt>
  </dgm:ptLst>
  <dgm:cxnLst>
    <dgm:cxn modelId="{40BFDF0B-B862-4D01-89FD-1FC984A05CCA}" srcId="{8964F77E-649B-48DD-A02B-3A5490BC1309}" destId="{1FADEC24-5678-4B20-BB04-ADFBBC81EF72}" srcOrd="4" destOrd="0" parTransId="{1E2ABC17-9A05-40F8-8B47-474941174057}" sibTransId="{34157E6D-17F4-49B5-A54D-2B1A28EDB365}"/>
    <dgm:cxn modelId="{8EFA371B-5819-4D7C-B006-ABD5CAA45F60}" srcId="{8964F77E-649B-48DD-A02B-3A5490BC1309}" destId="{446B2283-FF46-4B98-88EE-C7C3C649E89D}" srcOrd="1" destOrd="0" parTransId="{89940AF0-A672-406C-B5EC-B3ADFAC5B0D7}" sibTransId="{4B787346-8F20-4078-8A07-C0A8CAB6E200}"/>
    <dgm:cxn modelId="{C394FF27-A506-004B-B0B1-C81C5C27AD40}" type="presOf" srcId="{8197B303-3003-4D1F-A73E-0705F0F8A38B}" destId="{71D031EC-9077-0643-B597-067EDFF23F79}" srcOrd="0" destOrd="0" presId="urn:microsoft.com/office/officeart/2008/layout/LinedList"/>
    <dgm:cxn modelId="{B630A833-3DD6-C242-AE4F-E0054F2011FD}" type="presOf" srcId="{A5A81E6E-54DD-4F37-B56E-E6B2E02C1562}" destId="{C9D2D8B8-9622-6941-9F40-4CD30E8CF41D}" srcOrd="0" destOrd="0" presId="urn:microsoft.com/office/officeart/2008/layout/LinedList"/>
    <dgm:cxn modelId="{73A2FD38-1049-E346-A254-476D28014ADA}" type="presOf" srcId="{446B2283-FF46-4B98-88EE-C7C3C649E89D}" destId="{A50AF255-AAE2-D640-9D6B-3D51943557FA}" srcOrd="0" destOrd="0" presId="urn:microsoft.com/office/officeart/2008/layout/LinedList"/>
    <dgm:cxn modelId="{FA40A368-7480-440D-A3A7-9982B3BC9BE8}" srcId="{8964F77E-649B-48DD-A02B-3A5490BC1309}" destId="{3B9A94C9-62AB-4AD1-A9AD-B471D4623C1F}" srcOrd="0" destOrd="0" parTransId="{62A8A9EA-ACEC-4568-8BB6-F76B1E001359}" sibTransId="{F066CCDA-E1AE-47E5-AE54-B8C3E3720F18}"/>
    <dgm:cxn modelId="{88774E6B-2F87-4DB6-A858-7293874417F4}" srcId="{8964F77E-649B-48DD-A02B-3A5490BC1309}" destId="{8197B303-3003-4D1F-A73E-0705F0F8A38B}" srcOrd="3" destOrd="0" parTransId="{41CF5B91-E972-4A67-B531-7A505A3C89F9}" sibTransId="{3646E8DF-7BE3-4449-8F27-6F1999B8F375}"/>
    <dgm:cxn modelId="{E23F937F-71AF-B74D-BAEA-9ACBC0CD1E59}" type="presOf" srcId="{3B9A94C9-62AB-4AD1-A9AD-B471D4623C1F}" destId="{6CB0A789-6238-7844-8264-7516C7A7514B}" srcOrd="0" destOrd="0" presId="urn:microsoft.com/office/officeart/2008/layout/LinedList"/>
    <dgm:cxn modelId="{0DFB3083-B8C1-D04E-A11B-61A3A44DC1BB}" type="presOf" srcId="{1FADEC24-5678-4B20-BB04-ADFBBC81EF72}" destId="{90D18381-9A3D-8240-9485-F8DD6468EFEE}" srcOrd="0" destOrd="0" presId="urn:microsoft.com/office/officeart/2008/layout/LinedList"/>
    <dgm:cxn modelId="{9D3FE99F-87C0-3341-A394-5827D3CF010A}" type="presOf" srcId="{8964F77E-649B-48DD-A02B-3A5490BC1309}" destId="{75C97F7F-F942-F140-8655-82F45D659A62}" srcOrd="0" destOrd="0" presId="urn:microsoft.com/office/officeart/2008/layout/LinedList"/>
    <dgm:cxn modelId="{030F64C3-4E43-4C57-9724-8ECB4E53204C}" srcId="{8964F77E-649B-48DD-A02B-3A5490BC1309}" destId="{A5A81E6E-54DD-4F37-B56E-E6B2E02C1562}" srcOrd="2" destOrd="0" parTransId="{66B1A626-739A-4E11-8980-30CFDE92ADE3}" sibTransId="{7CB26DEC-586B-4C8A-AF02-0DB80481D9AE}"/>
    <dgm:cxn modelId="{228C4377-EA5C-5142-A027-4E74D4E5EB33}" type="presParOf" srcId="{75C97F7F-F942-F140-8655-82F45D659A62}" destId="{A9C88B4B-8196-E945-A8F3-DAD716A128C4}" srcOrd="0" destOrd="0" presId="urn:microsoft.com/office/officeart/2008/layout/LinedList"/>
    <dgm:cxn modelId="{B7F652EF-F7B5-B342-82EF-8CC65DE80C02}" type="presParOf" srcId="{75C97F7F-F942-F140-8655-82F45D659A62}" destId="{217A7F2E-1E29-7349-BF9F-CBF41B1BCE78}" srcOrd="1" destOrd="0" presId="urn:microsoft.com/office/officeart/2008/layout/LinedList"/>
    <dgm:cxn modelId="{D8CCE809-058D-1E48-AC05-D3FCB351DB4A}" type="presParOf" srcId="{217A7F2E-1E29-7349-BF9F-CBF41B1BCE78}" destId="{6CB0A789-6238-7844-8264-7516C7A7514B}" srcOrd="0" destOrd="0" presId="urn:microsoft.com/office/officeart/2008/layout/LinedList"/>
    <dgm:cxn modelId="{A0B1A450-5D87-A34C-9B0D-AA25F91DC365}" type="presParOf" srcId="{217A7F2E-1E29-7349-BF9F-CBF41B1BCE78}" destId="{684AEBFA-ECCD-C449-88B1-A849701CF461}" srcOrd="1" destOrd="0" presId="urn:microsoft.com/office/officeart/2008/layout/LinedList"/>
    <dgm:cxn modelId="{C78A0152-ABDA-6648-8E39-E412DE0D09F1}" type="presParOf" srcId="{75C97F7F-F942-F140-8655-82F45D659A62}" destId="{6F5BD24E-AC57-2B4E-A570-A56AE86C5967}" srcOrd="2" destOrd="0" presId="urn:microsoft.com/office/officeart/2008/layout/LinedList"/>
    <dgm:cxn modelId="{82AD2227-D345-E84C-8D62-5BC985D8CE3F}" type="presParOf" srcId="{75C97F7F-F942-F140-8655-82F45D659A62}" destId="{29E16A03-9541-E046-9F24-E82233244F35}" srcOrd="3" destOrd="0" presId="urn:microsoft.com/office/officeart/2008/layout/LinedList"/>
    <dgm:cxn modelId="{B3151D22-D90C-E946-AB9D-F617551F6A8A}" type="presParOf" srcId="{29E16A03-9541-E046-9F24-E82233244F35}" destId="{A50AF255-AAE2-D640-9D6B-3D51943557FA}" srcOrd="0" destOrd="0" presId="urn:microsoft.com/office/officeart/2008/layout/LinedList"/>
    <dgm:cxn modelId="{95239F9A-1089-5348-9264-F2620BF44E75}" type="presParOf" srcId="{29E16A03-9541-E046-9F24-E82233244F35}" destId="{BBC7CB6D-15DE-394B-832A-CC57B9A26FC6}" srcOrd="1" destOrd="0" presId="urn:microsoft.com/office/officeart/2008/layout/LinedList"/>
    <dgm:cxn modelId="{80A18C71-42FB-4E42-9DDC-DA1D328EACCC}" type="presParOf" srcId="{75C97F7F-F942-F140-8655-82F45D659A62}" destId="{B3AB2C77-55B4-4144-9FC8-89F3E2E161B4}" srcOrd="4" destOrd="0" presId="urn:microsoft.com/office/officeart/2008/layout/LinedList"/>
    <dgm:cxn modelId="{CE7CAF92-7179-134D-98B0-0CDF17E6D475}" type="presParOf" srcId="{75C97F7F-F942-F140-8655-82F45D659A62}" destId="{535062C7-FD77-674D-94E3-C91199687BD5}" srcOrd="5" destOrd="0" presId="urn:microsoft.com/office/officeart/2008/layout/LinedList"/>
    <dgm:cxn modelId="{12B9A298-CAED-2D49-B913-95EC7EF93408}" type="presParOf" srcId="{535062C7-FD77-674D-94E3-C91199687BD5}" destId="{C9D2D8B8-9622-6941-9F40-4CD30E8CF41D}" srcOrd="0" destOrd="0" presId="urn:microsoft.com/office/officeart/2008/layout/LinedList"/>
    <dgm:cxn modelId="{A2BB51EB-A654-9544-A047-9B85E90EF904}" type="presParOf" srcId="{535062C7-FD77-674D-94E3-C91199687BD5}" destId="{A8A3D571-16B2-1447-8118-98EBB585AB98}" srcOrd="1" destOrd="0" presId="urn:microsoft.com/office/officeart/2008/layout/LinedList"/>
    <dgm:cxn modelId="{86841B73-ED82-FA40-B714-40A0EE0EF278}" type="presParOf" srcId="{75C97F7F-F942-F140-8655-82F45D659A62}" destId="{3799C4F5-D49D-414E-A374-778F7A6AE3FC}" srcOrd="6" destOrd="0" presId="urn:microsoft.com/office/officeart/2008/layout/LinedList"/>
    <dgm:cxn modelId="{18B99238-5EF0-8545-B538-3CFB8C1111CD}" type="presParOf" srcId="{75C97F7F-F942-F140-8655-82F45D659A62}" destId="{4CF5CF31-C701-594F-B3A7-216E035DAF65}" srcOrd="7" destOrd="0" presId="urn:microsoft.com/office/officeart/2008/layout/LinedList"/>
    <dgm:cxn modelId="{1409A155-8769-B04C-ABF8-539DD23A3206}" type="presParOf" srcId="{4CF5CF31-C701-594F-B3A7-216E035DAF65}" destId="{71D031EC-9077-0643-B597-067EDFF23F79}" srcOrd="0" destOrd="0" presId="urn:microsoft.com/office/officeart/2008/layout/LinedList"/>
    <dgm:cxn modelId="{9E91561B-D501-1D46-8740-51A6D5CA4BFE}" type="presParOf" srcId="{4CF5CF31-C701-594F-B3A7-216E035DAF65}" destId="{74207803-6A84-F84B-B111-6B59AF244DDC}" srcOrd="1" destOrd="0" presId="urn:microsoft.com/office/officeart/2008/layout/LinedList"/>
    <dgm:cxn modelId="{83C99354-CE64-CA43-9C0F-991483349C52}" type="presParOf" srcId="{75C97F7F-F942-F140-8655-82F45D659A62}" destId="{6DEBA4BC-C796-1B4B-AA64-AFBB4965BD41}" srcOrd="8" destOrd="0" presId="urn:microsoft.com/office/officeart/2008/layout/LinedList"/>
    <dgm:cxn modelId="{C309FDDA-DC12-1C4F-8E38-DED0C9F8E89E}" type="presParOf" srcId="{75C97F7F-F942-F140-8655-82F45D659A62}" destId="{4D8BC495-F085-6E4E-A0D6-D95B5CA843BD}" srcOrd="9" destOrd="0" presId="urn:microsoft.com/office/officeart/2008/layout/LinedList"/>
    <dgm:cxn modelId="{A7F5DB65-91B1-CA4E-9859-0543679443E4}" type="presParOf" srcId="{4D8BC495-F085-6E4E-A0D6-D95B5CA843BD}" destId="{90D18381-9A3D-8240-9485-F8DD6468EFEE}" srcOrd="0" destOrd="0" presId="urn:microsoft.com/office/officeart/2008/layout/LinedList"/>
    <dgm:cxn modelId="{AE545373-7332-4047-8684-321303366154}" type="presParOf" srcId="{4D8BC495-F085-6E4E-A0D6-D95B5CA843BD}" destId="{2C542DA1-C882-BB48-AEF8-6E36491DBCDA}"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DD2953-E696-448D-B367-F02E48142E31}"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75E8191F-EBC1-4876-9CBC-C7BD02983E10}">
      <dgm:prSet custT="1"/>
      <dgm:spPr>
        <a:noFill/>
        <a:ln>
          <a:noFill/>
        </a:ln>
        <a:effectLst/>
      </dgm:spPr>
      <dgm:t>
        <a:bodyPr spcFirstLastPara="0" vert="horz" wrap="square" lIns="76332" tIns="76332" rIns="76332" bIns="76332" numCol="1" spcCol="1270" anchor="ctr" anchorCtr="0"/>
        <a:lstStyle/>
        <a:p>
          <a:r>
            <a:rPr lang="en-US" sz="2800" b="0" kern="1200">
              <a:solidFill>
                <a:schemeClr val="bg2"/>
              </a:solidFill>
              <a:latin typeface="Neue Haas Grotesk Text Pro"/>
              <a:ea typeface="+mn-ea"/>
              <a:cs typeface="+mn-cs"/>
            </a:rPr>
            <a:t>Data</a:t>
          </a:r>
          <a:r>
            <a:rPr lang="en-US" sz="2800" b="0" kern="1200">
              <a:solidFill>
                <a:schemeClr val="bg2"/>
              </a:solidFill>
            </a:rPr>
            <a:t> and Server Specifications</a:t>
          </a:r>
        </a:p>
      </dgm:t>
    </dgm:pt>
    <dgm:pt modelId="{9478EEFA-AC1C-41C0-B0E0-B759C8623062}" type="parTrans" cxnId="{C4323A0D-99FF-4FF1-AAB2-A7637907D3EF}">
      <dgm:prSet/>
      <dgm:spPr/>
      <dgm:t>
        <a:bodyPr/>
        <a:lstStyle/>
        <a:p>
          <a:endParaRPr lang="en-US" sz="2800"/>
        </a:p>
      </dgm:t>
    </dgm:pt>
    <dgm:pt modelId="{AB5B93ED-9AC1-4988-9F4D-2C7A7F0B52E8}" type="sibTrans" cxnId="{C4323A0D-99FF-4FF1-AAB2-A7637907D3EF}">
      <dgm:prSet/>
      <dgm:spPr/>
      <dgm:t>
        <a:bodyPr/>
        <a:lstStyle/>
        <a:p>
          <a:endParaRPr lang="en-US" sz="2800"/>
        </a:p>
      </dgm:t>
    </dgm:pt>
    <dgm:pt modelId="{CE8EA28A-C17E-4EC2-AD3D-C9D7FB22AC22}">
      <dgm:prSet custT="1"/>
      <dgm:spPr/>
      <dgm:t>
        <a:bodyPr/>
        <a:lstStyle/>
        <a:p>
          <a:r>
            <a:rPr lang="en-US" sz="2800"/>
            <a:t>Project Idea Explanation</a:t>
          </a:r>
        </a:p>
      </dgm:t>
    </dgm:pt>
    <dgm:pt modelId="{BF5C5B94-3B56-4DB7-BCC8-C5973756B5EE}" type="parTrans" cxnId="{9F0346E6-09A1-4DC4-8E69-D2307183D943}">
      <dgm:prSet/>
      <dgm:spPr/>
      <dgm:t>
        <a:bodyPr/>
        <a:lstStyle/>
        <a:p>
          <a:endParaRPr lang="en-US" sz="2800"/>
        </a:p>
      </dgm:t>
    </dgm:pt>
    <dgm:pt modelId="{5B896BF4-CBEE-4C83-AC2A-71CAE81D3970}" type="sibTrans" cxnId="{9F0346E6-09A1-4DC4-8E69-D2307183D943}">
      <dgm:prSet/>
      <dgm:spPr/>
      <dgm:t>
        <a:bodyPr/>
        <a:lstStyle/>
        <a:p>
          <a:endParaRPr lang="en-US" sz="2800"/>
        </a:p>
      </dgm:t>
    </dgm:pt>
    <dgm:pt modelId="{F45885EF-A17E-45F4-9E0E-0F65B4677844}">
      <dgm:prSet custT="1"/>
      <dgm:spPr/>
      <dgm:t>
        <a:bodyPr/>
        <a:lstStyle/>
        <a:p>
          <a:r>
            <a:rPr lang="en-US" sz="2800"/>
            <a:t>Project Architecture and workflow</a:t>
          </a:r>
        </a:p>
      </dgm:t>
    </dgm:pt>
    <dgm:pt modelId="{AF66C6E1-02E3-4EF9-8472-83A5EF25F643}" type="parTrans" cxnId="{B00BC139-9879-4D87-B0CC-BC5FFEF38622}">
      <dgm:prSet/>
      <dgm:spPr/>
      <dgm:t>
        <a:bodyPr/>
        <a:lstStyle/>
        <a:p>
          <a:endParaRPr lang="en-US" sz="2800"/>
        </a:p>
      </dgm:t>
    </dgm:pt>
    <dgm:pt modelId="{FD3B8849-6739-4078-868D-411FBB8D9D05}" type="sibTrans" cxnId="{B00BC139-9879-4D87-B0CC-BC5FFEF38622}">
      <dgm:prSet/>
      <dgm:spPr/>
      <dgm:t>
        <a:bodyPr/>
        <a:lstStyle/>
        <a:p>
          <a:endParaRPr lang="en-US" sz="2800"/>
        </a:p>
      </dgm:t>
    </dgm:pt>
    <dgm:pt modelId="{43AFEF67-4CE1-4E6F-8BB8-2A5B4358743A}">
      <dgm:prSet custT="1"/>
      <dgm:spPr/>
      <dgm:t>
        <a:bodyPr/>
        <a:lstStyle/>
        <a:p>
          <a:r>
            <a:rPr lang="en-US" sz="2800"/>
            <a:t>Data Process</a:t>
          </a:r>
        </a:p>
      </dgm:t>
    </dgm:pt>
    <dgm:pt modelId="{AF85A7C1-08FD-409F-8D59-D12EF39687ED}" type="parTrans" cxnId="{739A4C6B-AC3E-4824-8373-107C1E46BBC2}">
      <dgm:prSet/>
      <dgm:spPr/>
      <dgm:t>
        <a:bodyPr/>
        <a:lstStyle/>
        <a:p>
          <a:endParaRPr lang="en-US" sz="2800"/>
        </a:p>
      </dgm:t>
    </dgm:pt>
    <dgm:pt modelId="{4BEDEFF4-1A87-4D5E-B8B1-49024638A8DC}" type="sibTrans" cxnId="{739A4C6B-AC3E-4824-8373-107C1E46BBC2}">
      <dgm:prSet/>
      <dgm:spPr/>
      <dgm:t>
        <a:bodyPr/>
        <a:lstStyle/>
        <a:p>
          <a:endParaRPr lang="en-US" sz="2800"/>
        </a:p>
      </dgm:t>
    </dgm:pt>
    <dgm:pt modelId="{AFF7B1B0-5B7A-47BF-89E2-ABDC1A4487E5}">
      <dgm:prSet custT="1"/>
      <dgm:spPr/>
      <dgm:t>
        <a:bodyPr/>
        <a:lstStyle/>
        <a:p>
          <a:r>
            <a:rPr lang="en-US" sz="2800" b="0" dirty="0"/>
            <a:t>Machine Learning Model Building and Testing</a:t>
          </a:r>
        </a:p>
      </dgm:t>
    </dgm:pt>
    <dgm:pt modelId="{3D7D9E1D-1D8B-4202-909B-7AC8E7AEC889}" type="parTrans" cxnId="{BDD146A0-A588-4F90-B88E-12470F2B570B}">
      <dgm:prSet/>
      <dgm:spPr/>
      <dgm:t>
        <a:bodyPr/>
        <a:lstStyle/>
        <a:p>
          <a:endParaRPr lang="en-US" sz="2800"/>
        </a:p>
      </dgm:t>
    </dgm:pt>
    <dgm:pt modelId="{A05C62E0-38F1-4480-B231-7D2D260B184C}" type="sibTrans" cxnId="{BDD146A0-A588-4F90-B88E-12470F2B570B}">
      <dgm:prSet/>
      <dgm:spPr/>
      <dgm:t>
        <a:bodyPr/>
        <a:lstStyle/>
        <a:p>
          <a:endParaRPr lang="en-US" sz="2800"/>
        </a:p>
      </dgm:t>
    </dgm:pt>
    <dgm:pt modelId="{97192C31-7B3E-4414-8D14-19BEDCF5CD16}" type="pres">
      <dgm:prSet presAssocID="{8ADD2953-E696-448D-B367-F02E48142E31}" presName="root" presStyleCnt="0">
        <dgm:presLayoutVars>
          <dgm:dir/>
          <dgm:resizeHandles val="exact"/>
        </dgm:presLayoutVars>
      </dgm:prSet>
      <dgm:spPr/>
    </dgm:pt>
    <dgm:pt modelId="{DB3F507D-26A9-4F0A-8EB4-FD327F2F2CB8}" type="pres">
      <dgm:prSet presAssocID="{75E8191F-EBC1-4876-9CBC-C7BD02983E10}" presName="compNode" presStyleCnt="0"/>
      <dgm:spPr/>
    </dgm:pt>
    <dgm:pt modelId="{579EE3F4-386B-4F3C-B04F-E1B67F35DDB9}" type="pres">
      <dgm:prSet presAssocID="{75E8191F-EBC1-4876-9CBC-C7BD02983E10}" presName="bgRect" presStyleLbl="bgShp" presStyleIdx="0" presStyleCnt="5"/>
      <dgm:spPr>
        <a:xfrm>
          <a:off x="0" y="3386"/>
          <a:ext cx="10232136" cy="721247"/>
        </a:xfrm>
        <a:prstGeom prst="roundRect">
          <a:avLst>
            <a:gd name="adj" fmla="val 10000"/>
          </a:avLst>
        </a:prstGeom>
        <a:solidFill>
          <a:srgbClr val="262626">
            <a:lumMod val="25000"/>
            <a:lumOff val="75000"/>
          </a:srgbClr>
        </a:solidFill>
        <a:ln>
          <a:noFill/>
        </a:ln>
        <a:effectLst/>
      </dgm:spPr>
    </dgm:pt>
    <dgm:pt modelId="{2B4A01FB-56A9-4748-A64F-85DF7208C902}" type="pres">
      <dgm:prSet presAssocID="{75E8191F-EBC1-4876-9CBC-C7BD02983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769A955-357B-4DD3-BEF5-307020C9DBE2}" type="pres">
      <dgm:prSet presAssocID="{75E8191F-EBC1-4876-9CBC-C7BD02983E10}" presName="spaceRect" presStyleCnt="0"/>
      <dgm:spPr/>
    </dgm:pt>
    <dgm:pt modelId="{04E840C9-0EB0-4FBC-B12C-DF05336FD4B5}" type="pres">
      <dgm:prSet presAssocID="{75E8191F-EBC1-4876-9CBC-C7BD02983E10}" presName="parTx" presStyleLbl="revTx" presStyleIdx="0" presStyleCnt="5">
        <dgm:presLayoutVars>
          <dgm:chMax val="0"/>
          <dgm:chPref val="0"/>
        </dgm:presLayoutVars>
      </dgm:prSet>
      <dgm:spPr>
        <a:xfrm>
          <a:off x="833040" y="3386"/>
          <a:ext cx="9399095" cy="721247"/>
        </a:xfrm>
        <a:prstGeom prst="rect">
          <a:avLst/>
        </a:prstGeom>
      </dgm:spPr>
    </dgm:pt>
    <dgm:pt modelId="{351F1840-0C82-41B8-B6C9-26081803D422}" type="pres">
      <dgm:prSet presAssocID="{AB5B93ED-9AC1-4988-9F4D-2C7A7F0B52E8}" presName="sibTrans" presStyleCnt="0"/>
      <dgm:spPr/>
    </dgm:pt>
    <dgm:pt modelId="{5A383E0F-F609-4CBE-9B00-0F4A5FA579F8}" type="pres">
      <dgm:prSet presAssocID="{CE8EA28A-C17E-4EC2-AD3D-C9D7FB22AC22}" presName="compNode" presStyleCnt="0"/>
      <dgm:spPr/>
    </dgm:pt>
    <dgm:pt modelId="{AB3C12F6-C75C-48D1-BBB3-C8DD0C1DF88B}" type="pres">
      <dgm:prSet presAssocID="{CE8EA28A-C17E-4EC2-AD3D-C9D7FB22AC22}" presName="bgRect" presStyleLbl="bgShp" presStyleIdx="1" presStyleCnt="5"/>
      <dgm:spPr>
        <a:xfrm>
          <a:off x="0" y="904945"/>
          <a:ext cx="10232136" cy="721247"/>
        </a:xfrm>
        <a:prstGeom prst="roundRect">
          <a:avLst>
            <a:gd name="adj" fmla="val 10000"/>
          </a:avLst>
        </a:prstGeom>
        <a:solidFill>
          <a:srgbClr val="262626">
            <a:hueOff val="0"/>
            <a:satOff val="0"/>
            <a:lumOff val="0"/>
            <a:alphaOff val="0"/>
          </a:srgbClr>
        </a:solidFill>
        <a:ln>
          <a:noFill/>
        </a:ln>
        <a:effectLst/>
      </dgm:spPr>
    </dgm:pt>
    <dgm:pt modelId="{C53F0571-D1B0-4E5F-BF7A-5CF844FBB484}" type="pres">
      <dgm:prSet presAssocID="{CE8EA28A-C17E-4EC2-AD3D-C9D7FB22AC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E60A9731-8EB0-4502-8315-3228E6AA4D51}" type="pres">
      <dgm:prSet presAssocID="{CE8EA28A-C17E-4EC2-AD3D-C9D7FB22AC22}" presName="spaceRect" presStyleCnt="0"/>
      <dgm:spPr/>
    </dgm:pt>
    <dgm:pt modelId="{AB59000D-BD70-411B-B059-D7CB82962A9F}" type="pres">
      <dgm:prSet presAssocID="{CE8EA28A-C17E-4EC2-AD3D-C9D7FB22AC22}" presName="parTx" presStyleLbl="revTx" presStyleIdx="1" presStyleCnt="5">
        <dgm:presLayoutVars>
          <dgm:chMax val="0"/>
          <dgm:chPref val="0"/>
        </dgm:presLayoutVars>
      </dgm:prSet>
      <dgm:spPr/>
    </dgm:pt>
    <dgm:pt modelId="{F1233CC2-5D6B-4467-AEBF-0E63E72C8C80}" type="pres">
      <dgm:prSet presAssocID="{5B896BF4-CBEE-4C83-AC2A-71CAE81D3970}" presName="sibTrans" presStyleCnt="0"/>
      <dgm:spPr/>
    </dgm:pt>
    <dgm:pt modelId="{1DAD881D-CA3C-4792-9AFD-6800D1FD1DCF}" type="pres">
      <dgm:prSet presAssocID="{F45885EF-A17E-45F4-9E0E-0F65B4677844}" presName="compNode" presStyleCnt="0"/>
      <dgm:spPr/>
    </dgm:pt>
    <dgm:pt modelId="{805EF0F9-F4EF-46B3-8350-35A1ED614CE6}" type="pres">
      <dgm:prSet presAssocID="{F45885EF-A17E-45F4-9E0E-0F65B4677844}" presName="bgRect" presStyleLbl="bgShp" presStyleIdx="2" presStyleCnt="5"/>
      <dgm:spPr>
        <a:solidFill>
          <a:schemeClr val="tx2">
            <a:lumMod val="25000"/>
            <a:lumOff val="75000"/>
          </a:schemeClr>
        </a:solidFill>
      </dgm:spPr>
    </dgm:pt>
    <dgm:pt modelId="{1034A444-9A93-4FA5-9EFF-FB442BBBFC64}" type="pres">
      <dgm:prSet presAssocID="{F45885EF-A17E-45F4-9E0E-0F65B467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587490-6D84-416B-A8B1-9E3902B828B7}" type="pres">
      <dgm:prSet presAssocID="{F45885EF-A17E-45F4-9E0E-0F65B4677844}" presName="spaceRect" presStyleCnt="0"/>
      <dgm:spPr/>
    </dgm:pt>
    <dgm:pt modelId="{7922022B-90A0-40BA-A581-F2D1C796102B}" type="pres">
      <dgm:prSet presAssocID="{F45885EF-A17E-45F4-9E0E-0F65B4677844}" presName="parTx" presStyleLbl="revTx" presStyleIdx="2" presStyleCnt="5">
        <dgm:presLayoutVars>
          <dgm:chMax val="0"/>
          <dgm:chPref val="0"/>
        </dgm:presLayoutVars>
      </dgm:prSet>
      <dgm:spPr/>
    </dgm:pt>
    <dgm:pt modelId="{A074B8E6-468B-4A15-B9D9-5603AAE6066E}" type="pres">
      <dgm:prSet presAssocID="{FD3B8849-6739-4078-868D-411FBB8D9D05}" presName="sibTrans" presStyleCnt="0"/>
      <dgm:spPr/>
    </dgm:pt>
    <dgm:pt modelId="{199004EF-31AA-4261-BBC5-6FA45ECD3738}" type="pres">
      <dgm:prSet presAssocID="{43AFEF67-4CE1-4E6F-8BB8-2A5B4358743A}" presName="compNode" presStyleCnt="0"/>
      <dgm:spPr/>
    </dgm:pt>
    <dgm:pt modelId="{11AFBB92-3677-4095-B9C6-D30CA7D19B5A}" type="pres">
      <dgm:prSet presAssocID="{43AFEF67-4CE1-4E6F-8BB8-2A5B4358743A}" presName="bgRect" presStyleLbl="bgShp" presStyleIdx="3" presStyleCnt="5"/>
      <dgm:spPr>
        <a:solidFill>
          <a:schemeClr val="tx2">
            <a:lumMod val="25000"/>
            <a:lumOff val="75000"/>
          </a:schemeClr>
        </a:solidFill>
      </dgm:spPr>
    </dgm:pt>
    <dgm:pt modelId="{54996515-D038-4B31-972F-1C4E57254B26}" type="pres">
      <dgm:prSet presAssocID="{43AFEF67-4CE1-4E6F-8BB8-2A5B435874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1BB821-7EA3-41B9-9D83-AC05A3FE1E93}" type="pres">
      <dgm:prSet presAssocID="{43AFEF67-4CE1-4E6F-8BB8-2A5B4358743A}" presName="spaceRect" presStyleCnt="0"/>
      <dgm:spPr/>
    </dgm:pt>
    <dgm:pt modelId="{07F3B5A2-80A0-4DA1-A352-9D9E0F25AB84}" type="pres">
      <dgm:prSet presAssocID="{43AFEF67-4CE1-4E6F-8BB8-2A5B4358743A}" presName="parTx" presStyleLbl="revTx" presStyleIdx="3" presStyleCnt="5">
        <dgm:presLayoutVars>
          <dgm:chMax val="0"/>
          <dgm:chPref val="0"/>
        </dgm:presLayoutVars>
      </dgm:prSet>
      <dgm:spPr/>
    </dgm:pt>
    <dgm:pt modelId="{F1D5A346-1865-4FF5-BD4C-465A2E1FF306}" type="pres">
      <dgm:prSet presAssocID="{4BEDEFF4-1A87-4D5E-B8B1-49024638A8DC}" presName="sibTrans" presStyleCnt="0"/>
      <dgm:spPr/>
    </dgm:pt>
    <dgm:pt modelId="{F548F442-6AE5-42F2-A879-EFE9161DA4E7}" type="pres">
      <dgm:prSet presAssocID="{AFF7B1B0-5B7A-47BF-89E2-ABDC1A4487E5}" presName="compNode" presStyleCnt="0"/>
      <dgm:spPr/>
    </dgm:pt>
    <dgm:pt modelId="{D9981EC9-BEB8-4182-9D9F-314B57B81F96}" type="pres">
      <dgm:prSet presAssocID="{AFF7B1B0-5B7A-47BF-89E2-ABDC1A4487E5}" presName="bgRect" presStyleLbl="bgShp" presStyleIdx="4" presStyleCnt="5"/>
      <dgm:spPr>
        <a:solidFill>
          <a:schemeClr val="tx2">
            <a:lumMod val="25000"/>
            <a:lumOff val="75000"/>
          </a:schemeClr>
        </a:solidFill>
      </dgm:spPr>
    </dgm:pt>
    <dgm:pt modelId="{614713DD-5C86-44D5-8439-8806268B38D2}" type="pres">
      <dgm:prSet presAssocID="{AFF7B1B0-5B7A-47BF-89E2-ABDC1A448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656C56D-670D-4259-8724-A0781921BDA8}" type="pres">
      <dgm:prSet presAssocID="{AFF7B1B0-5B7A-47BF-89E2-ABDC1A4487E5}" presName="spaceRect" presStyleCnt="0"/>
      <dgm:spPr/>
    </dgm:pt>
    <dgm:pt modelId="{E62234E1-DDFB-48BE-85C6-0054B8B6DFBA}" type="pres">
      <dgm:prSet presAssocID="{AFF7B1B0-5B7A-47BF-89E2-ABDC1A4487E5}" presName="parTx" presStyleLbl="revTx" presStyleIdx="4" presStyleCnt="5">
        <dgm:presLayoutVars>
          <dgm:chMax val="0"/>
          <dgm:chPref val="0"/>
        </dgm:presLayoutVars>
      </dgm:prSet>
      <dgm:spPr/>
    </dgm:pt>
  </dgm:ptLst>
  <dgm:cxnLst>
    <dgm:cxn modelId="{9E9A6C03-A585-42BC-AD78-4B2AE2A3C06E}" type="presOf" srcId="{43AFEF67-4CE1-4E6F-8BB8-2A5B4358743A}" destId="{07F3B5A2-80A0-4DA1-A352-9D9E0F25AB84}" srcOrd="0" destOrd="0" presId="urn:microsoft.com/office/officeart/2018/2/layout/IconVerticalSolidList"/>
    <dgm:cxn modelId="{C4323A0D-99FF-4FF1-AAB2-A7637907D3EF}" srcId="{8ADD2953-E696-448D-B367-F02E48142E31}" destId="{75E8191F-EBC1-4876-9CBC-C7BD02983E10}" srcOrd="0" destOrd="0" parTransId="{9478EEFA-AC1C-41C0-B0E0-B759C8623062}" sibTransId="{AB5B93ED-9AC1-4988-9F4D-2C7A7F0B52E8}"/>
    <dgm:cxn modelId="{3BA1572B-76DA-48F6-A669-F5171A037D25}" type="presOf" srcId="{8ADD2953-E696-448D-B367-F02E48142E31}" destId="{97192C31-7B3E-4414-8D14-19BEDCF5CD16}" srcOrd="0" destOrd="0" presId="urn:microsoft.com/office/officeart/2018/2/layout/IconVerticalSolidList"/>
    <dgm:cxn modelId="{9C59F62F-DEB7-43E6-A2F5-E50B43DBE088}" type="presOf" srcId="{AFF7B1B0-5B7A-47BF-89E2-ABDC1A4487E5}" destId="{E62234E1-DDFB-48BE-85C6-0054B8B6DFBA}" srcOrd="0" destOrd="0" presId="urn:microsoft.com/office/officeart/2018/2/layout/IconVerticalSolidList"/>
    <dgm:cxn modelId="{B00BC139-9879-4D87-B0CC-BC5FFEF38622}" srcId="{8ADD2953-E696-448D-B367-F02E48142E31}" destId="{F45885EF-A17E-45F4-9E0E-0F65B4677844}" srcOrd="2" destOrd="0" parTransId="{AF66C6E1-02E3-4EF9-8472-83A5EF25F643}" sibTransId="{FD3B8849-6739-4078-868D-411FBB8D9D05}"/>
    <dgm:cxn modelId="{739A4C6B-AC3E-4824-8373-107C1E46BBC2}" srcId="{8ADD2953-E696-448D-B367-F02E48142E31}" destId="{43AFEF67-4CE1-4E6F-8BB8-2A5B4358743A}" srcOrd="3" destOrd="0" parTransId="{AF85A7C1-08FD-409F-8D59-D12EF39687ED}" sibTransId="{4BEDEFF4-1A87-4D5E-B8B1-49024638A8DC}"/>
    <dgm:cxn modelId="{BDD146A0-A588-4F90-B88E-12470F2B570B}" srcId="{8ADD2953-E696-448D-B367-F02E48142E31}" destId="{AFF7B1B0-5B7A-47BF-89E2-ABDC1A4487E5}" srcOrd="4" destOrd="0" parTransId="{3D7D9E1D-1D8B-4202-909B-7AC8E7AEC889}" sibTransId="{A05C62E0-38F1-4480-B231-7D2D260B184C}"/>
    <dgm:cxn modelId="{6C4DD8A4-13A2-4F54-8A7B-28719E6B3815}" type="presOf" srcId="{75E8191F-EBC1-4876-9CBC-C7BD02983E10}" destId="{04E840C9-0EB0-4FBC-B12C-DF05336FD4B5}" srcOrd="0" destOrd="0" presId="urn:microsoft.com/office/officeart/2018/2/layout/IconVerticalSolidList"/>
    <dgm:cxn modelId="{9F0346E6-09A1-4DC4-8E69-D2307183D943}" srcId="{8ADD2953-E696-448D-B367-F02E48142E31}" destId="{CE8EA28A-C17E-4EC2-AD3D-C9D7FB22AC22}" srcOrd="1" destOrd="0" parTransId="{BF5C5B94-3B56-4DB7-BCC8-C5973756B5EE}" sibTransId="{5B896BF4-CBEE-4C83-AC2A-71CAE81D3970}"/>
    <dgm:cxn modelId="{1881CAF0-9D38-4650-9196-07E8E9F65BB8}" type="presOf" srcId="{F45885EF-A17E-45F4-9E0E-0F65B4677844}" destId="{7922022B-90A0-40BA-A581-F2D1C796102B}" srcOrd="0" destOrd="0" presId="urn:microsoft.com/office/officeart/2018/2/layout/IconVerticalSolidList"/>
    <dgm:cxn modelId="{2D2ACFF1-F7E8-423B-BD37-ED325980B75E}" type="presOf" srcId="{CE8EA28A-C17E-4EC2-AD3D-C9D7FB22AC22}" destId="{AB59000D-BD70-411B-B059-D7CB82962A9F}" srcOrd="0" destOrd="0" presId="urn:microsoft.com/office/officeart/2018/2/layout/IconVerticalSolidList"/>
    <dgm:cxn modelId="{7F3C4E78-36F9-49F2-B172-1D9E478FCDE7}" type="presParOf" srcId="{97192C31-7B3E-4414-8D14-19BEDCF5CD16}" destId="{DB3F507D-26A9-4F0A-8EB4-FD327F2F2CB8}" srcOrd="0" destOrd="0" presId="urn:microsoft.com/office/officeart/2018/2/layout/IconVerticalSolidList"/>
    <dgm:cxn modelId="{B8BBAAA7-417C-451A-A6CA-B9EEFB1418D2}" type="presParOf" srcId="{DB3F507D-26A9-4F0A-8EB4-FD327F2F2CB8}" destId="{579EE3F4-386B-4F3C-B04F-E1B67F35DDB9}" srcOrd="0" destOrd="0" presId="urn:microsoft.com/office/officeart/2018/2/layout/IconVerticalSolidList"/>
    <dgm:cxn modelId="{492CFD37-B630-450F-BEEE-853AE1B489AF}" type="presParOf" srcId="{DB3F507D-26A9-4F0A-8EB4-FD327F2F2CB8}" destId="{2B4A01FB-56A9-4748-A64F-85DF7208C902}" srcOrd="1" destOrd="0" presId="urn:microsoft.com/office/officeart/2018/2/layout/IconVerticalSolidList"/>
    <dgm:cxn modelId="{2C82A337-158B-4518-8771-6DC7E8D0DBF2}" type="presParOf" srcId="{DB3F507D-26A9-4F0A-8EB4-FD327F2F2CB8}" destId="{5769A955-357B-4DD3-BEF5-307020C9DBE2}" srcOrd="2" destOrd="0" presId="urn:microsoft.com/office/officeart/2018/2/layout/IconVerticalSolidList"/>
    <dgm:cxn modelId="{43098CC5-0B55-4351-B3EF-08905FC06815}" type="presParOf" srcId="{DB3F507D-26A9-4F0A-8EB4-FD327F2F2CB8}" destId="{04E840C9-0EB0-4FBC-B12C-DF05336FD4B5}" srcOrd="3" destOrd="0" presId="urn:microsoft.com/office/officeart/2018/2/layout/IconVerticalSolidList"/>
    <dgm:cxn modelId="{B61CFF1E-1991-434D-8332-09A1FD4D1597}" type="presParOf" srcId="{97192C31-7B3E-4414-8D14-19BEDCF5CD16}" destId="{351F1840-0C82-41B8-B6C9-26081803D422}" srcOrd="1" destOrd="0" presId="urn:microsoft.com/office/officeart/2018/2/layout/IconVerticalSolidList"/>
    <dgm:cxn modelId="{3B8248F7-9CD5-439A-A5FF-79770E58F379}" type="presParOf" srcId="{97192C31-7B3E-4414-8D14-19BEDCF5CD16}" destId="{5A383E0F-F609-4CBE-9B00-0F4A5FA579F8}" srcOrd="2" destOrd="0" presId="urn:microsoft.com/office/officeart/2018/2/layout/IconVerticalSolidList"/>
    <dgm:cxn modelId="{03C05880-62DD-4A7D-BC74-A4CBA6CA2C54}" type="presParOf" srcId="{5A383E0F-F609-4CBE-9B00-0F4A5FA579F8}" destId="{AB3C12F6-C75C-48D1-BBB3-C8DD0C1DF88B}" srcOrd="0" destOrd="0" presId="urn:microsoft.com/office/officeart/2018/2/layout/IconVerticalSolidList"/>
    <dgm:cxn modelId="{C8FDB2C1-8FF1-46E4-82A1-BCDD0678D8C3}" type="presParOf" srcId="{5A383E0F-F609-4CBE-9B00-0F4A5FA579F8}" destId="{C53F0571-D1B0-4E5F-BF7A-5CF844FBB484}" srcOrd="1" destOrd="0" presId="urn:microsoft.com/office/officeart/2018/2/layout/IconVerticalSolidList"/>
    <dgm:cxn modelId="{61D70451-81AC-4749-8BB6-0C5E6A81AF3A}" type="presParOf" srcId="{5A383E0F-F609-4CBE-9B00-0F4A5FA579F8}" destId="{E60A9731-8EB0-4502-8315-3228E6AA4D51}" srcOrd="2" destOrd="0" presId="urn:microsoft.com/office/officeart/2018/2/layout/IconVerticalSolidList"/>
    <dgm:cxn modelId="{DFEDFDE1-13FE-4F25-A49B-2992D4FBA60D}" type="presParOf" srcId="{5A383E0F-F609-4CBE-9B00-0F4A5FA579F8}" destId="{AB59000D-BD70-411B-B059-D7CB82962A9F}" srcOrd="3" destOrd="0" presId="urn:microsoft.com/office/officeart/2018/2/layout/IconVerticalSolidList"/>
    <dgm:cxn modelId="{7D9AB123-E17F-4A43-A8E7-1C9BEB7370CB}" type="presParOf" srcId="{97192C31-7B3E-4414-8D14-19BEDCF5CD16}" destId="{F1233CC2-5D6B-4467-AEBF-0E63E72C8C80}" srcOrd="3" destOrd="0" presId="urn:microsoft.com/office/officeart/2018/2/layout/IconVerticalSolidList"/>
    <dgm:cxn modelId="{FE476029-B174-4E0C-BC1E-0CE40798BBB6}" type="presParOf" srcId="{97192C31-7B3E-4414-8D14-19BEDCF5CD16}" destId="{1DAD881D-CA3C-4792-9AFD-6800D1FD1DCF}" srcOrd="4" destOrd="0" presId="urn:microsoft.com/office/officeart/2018/2/layout/IconVerticalSolidList"/>
    <dgm:cxn modelId="{6ECBD219-2E39-405E-A586-2F1EC1B45164}" type="presParOf" srcId="{1DAD881D-CA3C-4792-9AFD-6800D1FD1DCF}" destId="{805EF0F9-F4EF-46B3-8350-35A1ED614CE6}" srcOrd="0" destOrd="0" presId="urn:microsoft.com/office/officeart/2018/2/layout/IconVerticalSolidList"/>
    <dgm:cxn modelId="{5A830212-0901-4E96-9C0D-E00B15F50167}" type="presParOf" srcId="{1DAD881D-CA3C-4792-9AFD-6800D1FD1DCF}" destId="{1034A444-9A93-4FA5-9EFF-FB442BBBFC64}" srcOrd="1" destOrd="0" presId="urn:microsoft.com/office/officeart/2018/2/layout/IconVerticalSolidList"/>
    <dgm:cxn modelId="{0BADF9FE-47D8-4481-96A1-04AF53EB9FCB}" type="presParOf" srcId="{1DAD881D-CA3C-4792-9AFD-6800D1FD1DCF}" destId="{EE587490-6D84-416B-A8B1-9E3902B828B7}" srcOrd="2" destOrd="0" presId="urn:microsoft.com/office/officeart/2018/2/layout/IconVerticalSolidList"/>
    <dgm:cxn modelId="{65CA1ADD-2F94-47E4-A2F5-8FD5F374F775}" type="presParOf" srcId="{1DAD881D-CA3C-4792-9AFD-6800D1FD1DCF}" destId="{7922022B-90A0-40BA-A581-F2D1C796102B}" srcOrd="3" destOrd="0" presId="urn:microsoft.com/office/officeart/2018/2/layout/IconVerticalSolidList"/>
    <dgm:cxn modelId="{D1D18334-271A-4736-B0E2-27B478627935}" type="presParOf" srcId="{97192C31-7B3E-4414-8D14-19BEDCF5CD16}" destId="{A074B8E6-468B-4A15-B9D9-5603AAE6066E}" srcOrd="5" destOrd="0" presId="urn:microsoft.com/office/officeart/2018/2/layout/IconVerticalSolidList"/>
    <dgm:cxn modelId="{1AC969A9-C81F-477F-A562-82587DE800F5}" type="presParOf" srcId="{97192C31-7B3E-4414-8D14-19BEDCF5CD16}" destId="{199004EF-31AA-4261-BBC5-6FA45ECD3738}" srcOrd="6" destOrd="0" presId="urn:microsoft.com/office/officeart/2018/2/layout/IconVerticalSolidList"/>
    <dgm:cxn modelId="{DDF50420-B4D9-41E2-88A3-7AA34F09F592}" type="presParOf" srcId="{199004EF-31AA-4261-BBC5-6FA45ECD3738}" destId="{11AFBB92-3677-4095-B9C6-D30CA7D19B5A}" srcOrd="0" destOrd="0" presId="urn:microsoft.com/office/officeart/2018/2/layout/IconVerticalSolidList"/>
    <dgm:cxn modelId="{0A3BE1B9-6A6B-497E-9A5F-6E8F9149FEDE}" type="presParOf" srcId="{199004EF-31AA-4261-BBC5-6FA45ECD3738}" destId="{54996515-D038-4B31-972F-1C4E57254B26}" srcOrd="1" destOrd="0" presId="urn:microsoft.com/office/officeart/2018/2/layout/IconVerticalSolidList"/>
    <dgm:cxn modelId="{48C9C57A-0F7A-4475-934A-243384D8F3F9}" type="presParOf" srcId="{199004EF-31AA-4261-BBC5-6FA45ECD3738}" destId="{6D1BB821-7EA3-41B9-9D83-AC05A3FE1E93}" srcOrd="2" destOrd="0" presId="urn:microsoft.com/office/officeart/2018/2/layout/IconVerticalSolidList"/>
    <dgm:cxn modelId="{7FF32359-7F8F-4DC0-9286-9493867A7B4E}" type="presParOf" srcId="{199004EF-31AA-4261-BBC5-6FA45ECD3738}" destId="{07F3B5A2-80A0-4DA1-A352-9D9E0F25AB84}" srcOrd="3" destOrd="0" presId="urn:microsoft.com/office/officeart/2018/2/layout/IconVerticalSolidList"/>
    <dgm:cxn modelId="{5204B0FE-83A0-416A-9E6C-0DEFAEB8BA71}" type="presParOf" srcId="{97192C31-7B3E-4414-8D14-19BEDCF5CD16}" destId="{F1D5A346-1865-4FF5-BD4C-465A2E1FF306}" srcOrd="7" destOrd="0" presId="urn:microsoft.com/office/officeart/2018/2/layout/IconVerticalSolidList"/>
    <dgm:cxn modelId="{2A0039C5-68DF-429E-B550-D161BC45ED6C}" type="presParOf" srcId="{97192C31-7B3E-4414-8D14-19BEDCF5CD16}" destId="{F548F442-6AE5-42F2-A879-EFE9161DA4E7}" srcOrd="8" destOrd="0" presId="urn:microsoft.com/office/officeart/2018/2/layout/IconVerticalSolidList"/>
    <dgm:cxn modelId="{D97A1994-EADD-4713-A85F-A71D9531629A}" type="presParOf" srcId="{F548F442-6AE5-42F2-A879-EFE9161DA4E7}" destId="{D9981EC9-BEB8-4182-9D9F-314B57B81F96}" srcOrd="0" destOrd="0" presId="urn:microsoft.com/office/officeart/2018/2/layout/IconVerticalSolidList"/>
    <dgm:cxn modelId="{0B8883E8-7935-417A-A0E3-DCD44451EA9E}" type="presParOf" srcId="{F548F442-6AE5-42F2-A879-EFE9161DA4E7}" destId="{614713DD-5C86-44D5-8439-8806268B38D2}" srcOrd="1" destOrd="0" presId="urn:microsoft.com/office/officeart/2018/2/layout/IconVerticalSolidList"/>
    <dgm:cxn modelId="{5A4F03A6-565A-44C4-9CFD-F1C08003FD8E}" type="presParOf" srcId="{F548F442-6AE5-42F2-A879-EFE9161DA4E7}" destId="{2656C56D-670D-4259-8724-A0781921BDA8}" srcOrd="2" destOrd="0" presId="urn:microsoft.com/office/officeart/2018/2/layout/IconVerticalSolidList"/>
    <dgm:cxn modelId="{090447AE-0769-49C0-A2F2-6A95921B2D25}" type="presParOf" srcId="{F548F442-6AE5-42F2-A879-EFE9161DA4E7}" destId="{E62234E1-DDFB-48BE-85C6-0054B8B6DF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D2953-E696-448D-B367-F02E48142E31}"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75E8191F-EBC1-4876-9CBC-C7BD02983E10}">
      <dgm:prSet custT="1"/>
      <dgm:spPr/>
      <dgm:t>
        <a:bodyPr spcFirstLastPara="0" vert="horz" wrap="square" lIns="76332" tIns="76332" rIns="76332" bIns="76332" numCol="1" spcCol="1270" anchor="ctr" anchorCtr="0"/>
        <a:lstStyle/>
        <a:p>
          <a:r>
            <a:rPr lang="en-US" sz="2800" b="0" kern="1200">
              <a:latin typeface="Neue Haas Grotesk Text Pro"/>
              <a:ea typeface="+mn-ea"/>
              <a:cs typeface="+mn-cs"/>
            </a:rPr>
            <a:t>Data</a:t>
          </a:r>
          <a:r>
            <a:rPr lang="en-US" sz="2800" b="0" kern="1200"/>
            <a:t> and Server Specifications</a:t>
          </a:r>
        </a:p>
      </dgm:t>
    </dgm:pt>
    <dgm:pt modelId="{9478EEFA-AC1C-41C0-B0E0-B759C8623062}" type="parTrans" cxnId="{C4323A0D-99FF-4FF1-AAB2-A7637907D3EF}">
      <dgm:prSet/>
      <dgm:spPr/>
      <dgm:t>
        <a:bodyPr/>
        <a:lstStyle/>
        <a:p>
          <a:endParaRPr lang="en-US" sz="2800"/>
        </a:p>
      </dgm:t>
    </dgm:pt>
    <dgm:pt modelId="{AB5B93ED-9AC1-4988-9F4D-2C7A7F0B52E8}" type="sibTrans" cxnId="{C4323A0D-99FF-4FF1-AAB2-A7637907D3EF}">
      <dgm:prSet/>
      <dgm:spPr/>
      <dgm:t>
        <a:bodyPr/>
        <a:lstStyle/>
        <a:p>
          <a:endParaRPr lang="en-US" sz="2800"/>
        </a:p>
      </dgm:t>
    </dgm:pt>
    <dgm:pt modelId="{CE8EA28A-C17E-4EC2-AD3D-C9D7FB22AC22}">
      <dgm:prSet custT="1"/>
      <dgm:spPr/>
      <dgm:t>
        <a:bodyPr/>
        <a:lstStyle/>
        <a:p>
          <a:r>
            <a:rPr lang="en-US" sz="2800"/>
            <a:t>Project Idea Explanation</a:t>
          </a:r>
        </a:p>
      </dgm:t>
    </dgm:pt>
    <dgm:pt modelId="{BF5C5B94-3B56-4DB7-BCC8-C5973756B5EE}" type="parTrans" cxnId="{9F0346E6-09A1-4DC4-8E69-D2307183D943}">
      <dgm:prSet/>
      <dgm:spPr/>
      <dgm:t>
        <a:bodyPr/>
        <a:lstStyle/>
        <a:p>
          <a:endParaRPr lang="en-US" sz="2800"/>
        </a:p>
      </dgm:t>
    </dgm:pt>
    <dgm:pt modelId="{5B896BF4-CBEE-4C83-AC2A-71CAE81D3970}" type="sibTrans" cxnId="{9F0346E6-09A1-4DC4-8E69-D2307183D943}">
      <dgm:prSet/>
      <dgm:spPr/>
      <dgm:t>
        <a:bodyPr/>
        <a:lstStyle/>
        <a:p>
          <a:endParaRPr lang="en-US" sz="2800"/>
        </a:p>
      </dgm:t>
    </dgm:pt>
    <dgm:pt modelId="{F45885EF-A17E-45F4-9E0E-0F65B4677844}">
      <dgm:prSet custT="1"/>
      <dgm:spPr/>
      <dgm:t>
        <a:bodyPr/>
        <a:lstStyle/>
        <a:p>
          <a:r>
            <a:rPr lang="en-US" sz="2800"/>
            <a:t>Project Architecture and workflow</a:t>
          </a:r>
        </a:p>
      </dgm:t>
    </dgm:pt>
    <dgm:pt modelId="{AF66C6E1-02E3-4EF9-8472-83A5EF25F643}" type="parTrans" cxnId="{B00BC139-9879-4D87-B0CC-BC5FFEF38622}">
      <dgm:prSet/>
      <dgm:spPr/>
      <dgm:t>
        <a:bodyPr/>
        <a:lstStyle/>
        <a:p>
          <a:endParaRPr lang="en-US" sz="2800"/>
        </a:p>
      </dgm:t>
    </dgm:pt>
    <dgm:pt modelId="{FD3B8849-6739-4078-868D-411FBB8D9D05}" type="sibTrans" cxnId="{B00BC139-9879-4D87-B0CC-BC5FFEF38622}">
      <dgm:prSet/>
      <dgm:spPr/>
      <dgm:t>
        <a:bodyPr/>
        <a:lstStyle/>
        <a:p>
          <a:endParaRPr lang="en-US" sz="2800"/>
        </a:p>
      </dgm:t>
    </dgm:pt>
    <dgm:pt modelId="{43AFEF67-4CE1-4E6F-8BB8-2A5B4358743A}">
      <dgm:prSet custT="1"/>
      <dgm:spPr/>
      <dgm:t>
        <a:bodyPr/>
        <a:lstStyle/>
        <a:p>
          <a:r>
            <a:rPr lang="en-US" sz="2800"/>
            <a:t>Data Process</a:t>
          </a:r>
        </a:p>
      </dgm:t>
    </dgm:pt>
    <dgm:pt modelId="{AF85A7C1-08FD-409F-8D59-D12EF39687ED}" type="parTrans" cxnId="{739A4C6B-AC3E-4824-8373-107C1E46BBC2}">
      <dgm:prSet/>
      <dgm:spPr/>
      <dgm:t>
        <a:bodyPr/>
        <a:lstStyle/>
        <a:p>
          <a:endParaRPr lang="en-US" sz="2800"/>
        </a:p>
      </dgm:t>
    </dgm:pt>
    <dgm:pt modelId="{4BEDEFF4-1A87-4D5E-B8B1-49024638A8DC}" type="sibTrans" cxnId="{739A4C6B-AC3E-4824-8373-107C1E46BBC2}">
      <dgm:prSet/>
      <dgm:spPr/>
      <dgm:t>
        <a:bodyPr/>
        <a:lstStyle/>
        <a:p>
          <a:endParaRPr lang="en-US" sz="2800"/>
        </a:p>
      </dgm:t>
    </dgm:pt>
    <dgm:pt modelId="{AFF7B1B0-5B7A-47BF-89E2-ABDC1A4487E5}">
      <dgm:prSet custT="1"/>
      <dgm:spPr/>
      <dgm:t>
        <a:bodyPr/>
        <a:lstStyle/>
        <a:p>
          <a:r>
            <a:rPr lang="en-US" sz="2800" b="0" dirty="0"/>
            <a:t>Machine Learning Model Building and Testing</a:t>
          </a:r>
        </a:p>
      </dgm:t>
    </dgm:pt>
    <dgm:pt modelId="{3D7D9E1D-1D8B-4202-909B-7AC8E7AEC889}" type="parTrans" cxnId="{BDD146A0-A588-4F90-B88E-12470F2B570B}">
      <dgm:prSet/>
      <dgm:spPr/>
      <dgm:t>
        <a:bodyPr/>
        <a:lstStyle/>
        <a:p>
          <a:endParaRPr lang="en-US" sz="2800"/>
        </a:p>
      </dgm:t>
    </dgm:pt>
    <dgm:pt modelId="{A05C62E0-38F1-4480-B231-7D2D260B184C}" type="sibTrans" cxnId="{BDD146A0-A588-4F90-B88E-12470F2B570B}">
      <dgm:prSet/>
      <dgm:spPr/>
      <dgm:t>
        <a:bodyPr/>
        <a:lstStyle/>
        <a:p>
          <a:endParaRPr lang="en-US" sz="2800"/>
        </a:p>
      </dgm:t>
    </dgm:pt>
    <dgm:pt modelId="{97192C31-7B3E-4414-8D14-19BEDCF5CD16}" type="pres">
      <dgm:prSet presAssocID="{8ADD2953-E696-448D-B367-F02E48142E31}" presName="root" presStyleCnt="0">
        <dgm:presLayoutVars>
          <dgm:dir/>
          <dgm:resizeHandles val="exact"/>
        </dgm:presLayoutVars>
      </dgm:prSet>
      <dgm:spPr/>
    </dgm:pt>
    <dgm:pt modelId="{DB3F507D-26A9-4F0A-8EB4-FD327F2F2CB8}" type="pres">
      <dgm:prSet presAssocID="{75E8191F-EBC1-4876-9CBC-C7BD02983E10}" presName="compNode" presStyleCnt="0"/>
      <dgm:spPr/>
    </dgm:pt>
    <dgm:pt modelId="{579EE3F4-386B-4F3C-B04F-E1B67F35DDB9}" type="pres">
      <dgm:prSet presAssocID="{75E8191F-EBC1-4876-9CBC-C7BD02983E10}" presName="bgRect" presStyleLbl="bgShp" presStyleIdx="0" presStyleCnt="5"/>
      <dgm:spPr>
        <a:xfrm>
          <a:off x="0" y="3120"/>
          <a:ext cx="10168127" cy="664611"/>
        </a:xfrm>
        <a:prstGeom prst="roundRect">
          <a:avLst>
            <a:gd name="adj" fmla="val 10000"/>
          </a:avLst>
        </a:prstGeom>
        <a:solidFill>
          <a:srgbClr val="262626">
            <a:lumMod val="25000"/>
            <a:lumOff val="75000"/>
          </a:srgbClr>
        </a:solidFill>
        <a:ln>
          <a:noFill/>
        </a:ln>
        <a:effectLst/>
      </dgm:spPr>
    </dgm:pt>
    <dgm:pt modelId="{2B4A01FB-56A9-4748-A64F-85DF7208C902}" type="pres">
      <dgm:prSet presAssocID="{75E8191F-EBC1-4876-9CBC-C7BD02983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769A955-357B-4DD3-BEF5-307020C9DBE2}" type="pres">
      <dgm:prSet presAssocID="{75E8191F-EBC1-4876-9CBC-C7BD02983E10}" presName="spaceRect" presStyleCnt="0"/>
      <dgm:spPr/>
    </dgm:pt>
    <dgm:pt modelId="{04E840C9-0EB0-4FBC-B12C-DF05336FD4B5}" type="pres">
      <dgm:prSet presAssocID="{75E8191F-EBC1-4876-9CBC-C7BD02983E10}" presName="parTx" presStyleLbl="revTx" presStyleIdx="0" presStyleCnt="5">
        <dgm:presLayoutVars>
          <dgm:chMax val="0"/>
          <dgm:chPref val="0"/>
        </dgm:presLayoutVars>
      </dgm:prSet>
      <dgm:spPr>
        <a:xfrm>
          <a:off x="833040" y="3386"/>
          <a:ext cx="9399095" cy="721247"/>
        </a:xfrm>
        <a:prstGeom prst="rect">
          <a:avLst/>
        </a:prstGeom>
      </dgm:spPr>
    </dgm:pt>
    <dgm:pt modelId="{351F1840-0C82-41B8-B6C9-26081803D422}" type="pres">
      <dgm:prSet presAssocID="{AB5B93ED-9AC1-4988-9F4D-2C7A7F0B52E8}" presName="sibTrans" presStyleCnt="0"/>
      <dgm:spPr/>
    </dgm:pt>
    <dgm:pt modelId="{5A383E0F-F609-4CBE-9B00-0F4A5FA579F8}" type="pres">
      <dgm:prSet presAssocID="{CE8EA28A-C17E-4EC2-AD3D-C9D7FB22AC22}" presName="compNode" presStyleCnt="0"/>
      <dgm:spPr/>
    </dgm:pt>
    <dgm:pt modelId="{AB3C12F6-C75C-48D1-BBB3-C8DD0C1DF88B}" type="pres">
      <dgm:prSet presAssocID="{CE8EA28A-C17E-4EC2-AD3D-C9D7FB22AC22}" presName="bgRect" presStyleLbl="bgShp" presStyleIdx="1" presStyleCnt="5"/>
      <dgm:spPr>
        <a:xfrm>
          <a:off x="0" y="833884"/>
          <a:ext cx="10168127" cy="664611"/>
        </a:xfrm>
        <a:prstGeom prst="roundRect">
          <a:avLst>
            <a:gd name="adj" fmla="val 10000"/>
          </a:avLst>
        </a:prstGeom>
        <a:solidFill>
          <a:srgbClr val="262626">
            <a:lumMod val="25000"/>
            <a:lumOff val="75000"/>
          </a:srgbClr>
        </a:solidFill>
        <a:ln>
          <a:noFill/>
        </a:ln>
        <a:effectLst/>
      </dgm:spPr>
    </dgm:pt>
    <dgm:pt modelId="{C53F0571-D1B0-4E5F-BF7A-5CF844FBB484}" type="pres">
      <dgm:prSet presAssocID="{CE8EA28A-C17E-4EC2-AD3D-C9D7FB22AC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E60A9731-8EB0-4502-8315-3228E6AA4D51}" type="pres">
      <dgm:prSet presAssocID="{CE8EA28A-C17E-4EC2-AD3D-C9D7FB22AC22}" presName="spaceRect" presStyleCnt="0"/>
      <dgm:spPr/>
    </dgm:pt>
    <dgm:pt modelId="{AB59000D-BD70-411B-B059-D7CB82962A9F}" type="pres">
      <dgm:prSet presAssocID="{CE8EA28A-C17E-4EC2-AD3D-C9D7FB22AC22}" presName="parTx" presStyleLbl="revTx" presStyleIdx="1" presStyleCnt="5">
        <dgm:presLayoutVars>
          <dgm:chMax val="0"/>
          <dgm:chPref val="0"/>
        </dgm:presLayoutVars>
      </dgm:prSet>
      <dgm:spPr/>
    </dgm:pt>
    <dgm:pt modelId="{F1233CC2-5D6B-4467-AEBF-0E63E72C8C80}" type="pres">
      <dgm:prSet presAssocID="{5B896BF4-CBEE-4C83-AC2A-71CAE81D3970}" presName="sibTrans" presStyleCnt="0"/>
      <dgm:spPr/>
    </dgm:pt>
    <dgm:pt modelId="{1DAD881D-CA3C-4792-9AFD-6800D1FD1DCF}" type="pres">
      <dgm:prSet presAssocID="{F45885EF-A17E-45F4-9E0E-0F65B4677844}" presName="compNode" presStyleCnt="0"/>
      <dgm:spPr/>
    </dgm:pt>
    <dgm:pt modelId="{805EF0F9-F4EF-46B3-8350-35A1ED614CE6}" type="pres">
      <dgm:prSet presAssocID="{F45885EF-A17E-45F4-9E0E-0F65B4677844}" presName="bgRect" presStyleLbl="bgShp" presStyleIdx="2" presStyleCnt="5"/>
      <dgm:spPr>
        <a:xfrm>
          <a:off x="0" y="1664649"/>
          <a:ext cx="10168127" cy="664611"/>
        </a:xfrm>
        <a:prstGeom prst="roundRect">
          <a:avLst>
            <a:gd name="adj" fmla="val 10000"/>
          </a:avLst>
        </a:prstGeom>
        <a:solidFill>
          <a:srgbClr val="262626">
            <a:hueOff val="0"/>
            <a:satOff val="0"/>
            <a:lumOff val="0"/>
            <a:alphaOff val="0"/>
          </a:srgbClr>
        </a:solidFill>
        <a:ln>
          <a:noFill/>
        </a:ln>
        <a:effectLst/>
      </dgm:spPr>
    </dgm:pt>
    <dgm:pt modelId="{1034A444-9A93-4FA5-9EFF-FB442BBBFC64}" type="pres">
      <dgm:prSet presAssocID="{F45885EF-A17E-45F4-9E0E-0F65B467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587490-6D84-416B-A8B1-9E3902B828B7}" type="pres">
      <dgm:prSet presAssocID="{F45885EF-A17E-45F4-9E0E-0F65B4677844}" presName="spaceRect" presStyleCnt="0"/>
      <dgm:spPr/>
    </dgm:pt>
    <dgm:pt modelId="{7922022B-90A0-40BA-A581-F2D1C796102B}" type="pres">
      <dgm:prSet presAssocID="{F45885EF-A17E-45F4-9E0E-0F65B4677844}" presName="parTx" presStyleLbl="revTx" presStyleIdx="2" presStyleCnt="5">
        <dgm:presLayoutVars>
          <dgm:chMax val="0"/>
          <dgm:chPref val="0"/>
        </dgm:presLayoutVars>
      </dgm:prSet>
      <dgm:spPr/>
    </dgm:pt>
    <dgm:pt modelId="{A074B8E6-468B-4A15-B9D9-5603AAE6066E}" type="pres">
      <dgm:prSet presAssocID="{FD3B8849-6739-4078-868D-411FBB8D9D05}" presName="sibTrans" presStyleCnt="0"/>
      <dgm:spPr/>
    </dgm:pt>
    <dgm:pt modelId="{199004EF-31AA-4261-BBC5-6FA45ECD3738}" type="pres">
      <dgm:prSet presAssocID="{43AFEF67-4CE1-4E6F-8BB8-2A5B4358743A}" presName="compNode" presStyleCnt="0"/>
      <dgm:spPr/>
    </dgm:pt>
    <dgm:pt modelId="{11AFBB92-3677-4095-B9C6-D30CA7D19B5A}" type="pres">
      <dgm:prSet presAssocID="{43AFEF67-4CE1-4E6F-8BB8-2A5B4358743A}" presName="bgRect" presStyleLbl="bgShp" presStyleIdx="3" presStyleCnt="5"/>
      <dgm:spPr>
        <a:xfrm>
          <a:off x="0" y="2495413"/>
          <a:ext cx="10168127" cy="664611"/>
        </a:xfrm>
        <a:prstGeom prst="roundRect">
          <a:avLst>
            <a:gd name="adj" fmla="val 10000"/>
          </a:avLst>
        </a:prstGeom>
        <a:solidFill>
          <a:srgbClr val="262626">
            <a:lumMod val="25000"/>
            <a:lumOff val="75000"/>
          </a:srgbClr>
        </a:solidFill>
        <a:ln>
          <a:noFill/>
        </a:ln>
        <a:effectLst/>
      </dgm:spPr>
    </dgm:pt>
    <dgm:pt modelId="{54996515-D038-4B31-972F-1C4E57254B26}" type="pres">
      <dgm:prSet presAssocID="{43AFEF67-4CE1-4E6F-8BB8-2A5B435874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1BB821-7EA3-41B9-9D83-AC05A3FE1E93}" type="pres">
      <dgm:prSet presAssocID="{43AFEF67-4CE1-4E6F-8BB8-2A5B4358743A}" presName="spaceRect" presStyleCnt="0"/>
      <dgm:spPr/>
    </dgm:pt>
    <dgm:pt modelId="{07F3B5A2-80A0-4DA1-A352-9D9E0F25AB84}" type="pres">
      <dgm:prSet presAssocID="{43AFEF67-4CE1-4E6F-8BB8-2A5B4358743A}" presName="parTx" presStyleLbl="revTx" presStyleIdx="3" presStyleCnt="5">
        <dgm:presLayoutVars>
          <dgm:chMax val="0"/>
          <dgm:chPref val="0"/>
        </dgm:presLayoutVars>
      </dgm:prSet>
      <dgm:spPr/>
    </dgm:pt>
    <dgm:pt modelId="{F1D5A346-1865-4FF5-BD4C-465A2E1FF306}" type="pres">
      <dgm:prSet presAssocID="{4BEDEFF4-1A87-4D5E-B8B1-49024638A8DC}" presName="sibTrans" presStyleCnt="0"/>
      <dgm:spPr/>
    </dgm:pt>
    <dgm:pt modelId="{F548F442-6AE5-42F2-A879-EFE9161DA4E7}" type="pres">
      <dgm:prSet presAssocID="{AFF7B1B0-5B7A-47BF-89E2-ABDC1A4487E5}" presName="compNode" presStyleCnt="0"/>
      <dgm:spPr/>
    </dgm:pt>
    <dgm:pt modelId="{D9981EC9-BEB8-4182-9D9F-314B57B81F96}" type="pres">
      <dgm:prSet presAssocID="{AFF7B1B0-5B7A-47BF-89E2-ABDC1A4487E5}" presName="bgRect" presStyleLbl="bgShp" presStyleIdx="4" presStyleCnt="5"/>
      <dgm:spPr>
        <a:xfrm>
          <a:off x="0" y="3326178"/>
          <a:ext cx="10168127" cy="664611"/>
        </a:xfrm>
        <a:prstGeom prst="roundRect">
          <a:avLst>
            <a:gd name="adj" fmla="val 10000"/>
          </a:avLst>
        </a:prstGeom>
        <a:solidFill>
          <a:srgbClr val="262626">
            <a:lumMod val="25000"/>
            <a:lumOff val="75000"/>
          </a:srgbClr>
        </a:solidFill>
        <a:ln>
          <a:noFill/>
        </a:ln>
        <a:effectLst/>
      </dgm:spPr>
    </dgm:pt>
    <dgm:pt modelId="{614713DD-5C86-44D5-8439-8806268B38D2}" type="pres">
      <dgm:prSet presAssocID="{AFF7B1B0-5B7A-47BF-89E2-ABDC1A448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656C56D-670D-4259-8724-A0781921BDA8}" type="pres">
      <dgm:prSet presAssocID="{AFF7B1B0-5B7A-47BF-89E2-ABDC1A4487E5}" presName="spaceRect" presStyleCnt="0"/>
      <dgm:spPr/>
    </dgm:pt>
    <dgm:pt modelId="{E62234E1-DDFB-48BE-85C6-0054B8B6DFBA}" type="pres">
      <dgm:prSet presAssocID="{AFF7B1B0-5B7A-47BF-89E2-ABDC1A4487E5}" presName="parTx" presStyleLbl="revTx" presStyleIdx="4" presStyleCnt="5">
        <dgm:presLayoutVars>
          <dgm:chMax val="0"/>
          <dgm:chPref val="0"/>
        </dgm:presLayoutVars>
      </dgm:prSet>
      <dgm:spPr/>
    </dgm:pt>
  </dgm:ptLst>
  <dgm:cxnLst>
    <dgm:cxn modelId="{9E9A6C03-A585-42BC-AD78-4B2AE2A3C06E}" type="presOf" srcId="{43AFEF67-4CE1-4E6F-8BB8-2A5B4358743A}" destId="{07F3B5A2-80A0-4DA1-A352-9D9E0F25AB84}" srcOrd="0" destOrd="0" presId="urn:microsoft.com/office/officeart/2018/2/layout/IconVerticalSolidList"/>
    <dgm:cxn modelId="{C4323A0D-99FF-4FF1-AAB2-A7637907D3EF}" srcId="{8ADD2953-E696-448D-B367-F02E48142E31}" destId="{75E8191F-EBC1-4876-9CBC-C7BD02983E10}" srcOrd="0" destOrd="0" parTransId="{9478EEFA-AC1C-41C0-B0E0-B759C8623062}" sibTransId="{AB5B93ED-9AC1-4988-9F4D-2C7A7F0B52E8}"/>
    <dgm:cxn modelId="{3BA1572B-76DA-48F6-A669-F5171A037D25}" type="presOf" srcId="{8ADD2953-E696-448D-B367-F02E48142E31}" destId="{97192C31-7B3E-4414-8D14-19BEDCF5CD16}" srcOrd="0" destOrd="0" presId="urn:microsoft.com/office/officeart/2018/2/layout/IconVerticalSolidList"/>
    <dgm:cxn modelId="{9C59F62F-DEB7-43E6-A2F5-E50B43DBE088}" type="presOf" srcId="{AFF7B1B0-5B7A-47BF-89E2-ABDC1A4487E5}" destId="{E62234E1-DDFB-48BE-85C6-0054B8B6DFBA}" srcOrd="0" destOrd="0" presId="urn:microsoft.com/office/officeart/2018/2/layout/IconVerticalSolidList"/>
    <dgm:cxn modelId="{B00BC139-9879-4D87-B0CC-BC5FFEF38622}" srcId="{8ADD2953-E696-448D-B367-F02E48142E31}" destId="{F45885EF-A17E-45F4-9E0E-0F65B4677844}" srcOrd="2" destOrd="0" parTransId="{AF66C6E1-02E3-4EF9-8472-83A5EF25F643}" sibTransId="{FD3B8849-6739-4078-868D-411FBB8D9D05}"/>
    <dgm:cxn modelId="{739A4C6B-AC3E-4824-8373-107C1E46BBC2}" srcId="{8ADD2953-E696-448D-B367-F02E48142E31}" destId="{43AFEF67-4CE1-4E6F-8BB8-2A5B4358743A}" srcOrd="3" destOrd="0" parTransId="{AF85A7C1-08FD-409F-8D59-D12EF39687ED}" sibTransId="{4BEDEFF4-1A87-4D5E-B8B1-49024638A8DC}"/>
    <dgm:cxn modelId="{BDD146A0-A588-4F90-B88E-12470F2B570B}" srcId="{8ADD2953-E696-448D-B367-F02E48142E31}" destId="{AFF7B1B0-5B7A-47BF-89E2-ABDC1A4487E5}" srcOrd="4" destOrd="0" parTransId="{3D7D9E1D-1D8B-4202-909B-7AC8E7AEC889}" sibTransId="{A05C62E0-38F1-4480-B231-7D2D260B184C}"/>
    <dgm:cxn modelId="{6C4DD8A4-13A2-4F54-8A7B-28719E6B3815}" type="presOf" srcId="{75E8191F-EBC1-4876-9CBC-C7BD02983E10}" destId="{04E840C9-0EB0-4FBC-B12C-DF05336FD4B5}" srcOrd="0" destOrd="0" presId="urn:microsoft.com/office/officeart/2018/2/layout/IconVerticalSolidList"/>
    <dgm:cxn modelId="{9F0346E6-09A1-4DC4-8E69-D2307183D943}" srcId="{8ADD2953-E696-448D-B367-F02E48142E31}" destId="{CE8EA28A-C17E-4EC2-AD3D-C9D7FB22AC22}" srcOrd="1" destOrd="0" parTransId="{BF5C5B94-3B56-4DB7-BCC8-C5973756B5EE}" sibTransId="{5B896BF4-CBEE-4C83-AC2A-71CAE81D3970}"/>
    <dgm:cxn modelId="{1881CAF0-9D38-4650-9196-07E8E9F65BB8}" type="presOf" srcId="{F45885EF-A17E-45F4-9E0E-0F65B4677844}" destId="{7922022B-90A0-40BA-A581-F2D1C796102B}" srcOrd="0" destOrd="0" presId="urn:microsoft.com/office/officeart/2018/2/layout/IconVerticalSolidList"/>
    <dgm:cxn modelId="{2D2ACFF1-F7E8-423B-BD37-ED325980B75E}" type="presOf" srcId="{CE8EA28A-C17E-4EC2-AD3D-C9D7FB22AC22}" destId="{AB59000D-BD70-411B-B059-D7CB82962A9F}" srcOrd="0" destOrd="0" presId="urn:microsoft.com/office/officeart/2018/2/layout/IconVerticalSolidList"/>
    <dgm:cxn modelId="{7F3C4E78-36F9-49F2-B172-1D9E478FCDE7}" type="presParOf" srcId="{97192C31-7B3E-4414-8D14-19BEDCF5CD16}" destId="{DB3F507D-26A9-4F0A-8EB4-FD327F2F2CB8}" srcOrd="0" destOrd="0" presId="urn:microsoft.com/office/officeart/2018/2/layout/IconVerticalSolidList"/>
    <dgm:cxn modelId="{B8BBAAA7-417C-451A-A6CA-B9EEFB1418D2}" type="presParOf" srcId="{DB3F507D-26A9-4F0A-8EB4-FD327F2F2CB8}" destId="{579EE3F4-386B-4F3C-B04F-E1B67F35DDB9}" srcOrd="0" destOrd="0" presId="urn:microsoft.com/office/officeart/2018/2/layout/IconVerticalSolidList"/>
    <dgm:cxn modelId="{492CFD37-B630-450F-BEEE-853AE1B489AF}" type="presParOf" srcId="{DB3F507D-26A9-4F0A-8EB4-FD327F2F2CB8}" destId="{2B4A01FB-56A9-4748-A64F-85DF7208C902}" srcOrd="1" destOrd="0" presId="urn:microsoft.com/office/officeart/2018/2/layout/IconVerticalSolidList"/>
    <dgm:cxn modelId="{2C82A337-158B-4518-8771-6DC7E8D0DBF2}" type="presParOf" srcId="{DB3F507D-26A9-4F0A-8EB4-FD327F2F2CB8}" destId="{5769A955-357B-4DD3-BEF5-307020C9DBE2}" srcOrd="2" destOrd="0" presId="urn:microsoft.com/office/officeart/2018/2/layout/IconVerticalSolidList"/>
    <dgm:cxn modelId="{43098CC5-0B55-4351-B3EF-08905FC06815}" type="presParOf" srcId="{DB3F507D-26A9-4F0A-8EB4-FD327F2F2CB8}" destId="{04E840C9-0EB0-4FBC-B12C-DF05336FD4B5}" srcOrd="3" destOrd="0" presId="urn:microsoft.com/office/officeart/2018/2/layout/IconVerticalSolidList"/>
    <dgm:cxn modelId="{B61CFF1E-1991-434D-8332-09A1FD4D1597}" type="presParOf" srcId="{97192C31-7B3E-4414-8D14-19BEDCF5CD16}" destId="{351F1840-0C82-41B8-B6C9-26081803D422}" srcOrd="1" destOrd="0" presId="urn:microsoft.com/office/officeart/2018/2/layout/IconVerticalSolidList"/>
    <dgm:cxn modelId="{3B8248F7-9CD5-439A-A5FF-79770E58F379}" type="presParOf" srcId="{97192C31-7B3E-4414-8D14-19BEDCF5CD16}" destId="{5A383E0F-F609-4CBE-9B00-0F4A5FA579F8}" srcOrd="2" destOrd="0" presId="urn:microsoft.com/office/officeart/2018/2/layout/IconVerticalSolidList"/>
    <dgm:cxn modelId="{03C05880-62DD-4A7D-BC74-A4CBA6CA2C54}" type="presParOf" srcId="{5A383E0F-F609-4CBE-9B00-0F4A5FA579F8}" destId="{AB3C12F6-C75C-48D1-BBB3-C8DD0C1DF88B}" srcOrd="0" destOrd="0" presId="urn:microsoft.com/office/officeart/2018/2/layout/IconVerticalSolidList"/>
    <dgm:cxn modelId="{C8FDB2C1-8FF1-46E4-82A1-BCDD0678D8C3}" type="presParOf" srcId="{5A383E0F-F609-4CBE-9B00-0F4A5FA579F8}" destId="{C53F0571-D1B0-4E5F-BF7A-5CF844FBB484}" srcOrd="1" destOrd="0" presId="urn:microsoft.com/office/officeart/2018/2/layout/IconVerticalSolidList"/>
    <dgm:cxn modelId="{61D70451-81AC-4749-8BB6-0C5E6A81AF3A}" type="presParOf" srcId="{5A383E0F-F609-4CBE-9B00-0F4A5FA579F8}" destId="{E60A9731-8EB0-4502-8315-3228E6AA4D51}" srcOrd="2" destOrd="0" presId="urn:microsoft.com/office/officeart/2018/2/layout/IconVerticalSolidList"/>
    <dgm:cxn modelId="{DFEDFDE1-13FE-4F25-A49B-2992D4FBA60D}" type="presParOf" srcId="{5A383E0F-F609-4CBE-9B00-0F4A5FA579F8}" destId="{AB59000D-BD70-411B-B059-D7CB82962A9F}" srcOrd="3" destOrd="0" presId="urn:microsoft.com/office/officeart/2018/2/layout/IconVerticalSolidList"/>
    <dgm:cxn modelId="{7D9AB123-E17F-4A43-A8E7-1C9BEB7370CB}" type="presParOf" srcId="{97192C31-7B3E-4414-8D14-19BEDCF5CD16}" destId="{F1233CC2-5D6B-4467-AEBF-0E63E72C8C80}" srcOrd="3" destOrd="0" presId="urn:microsoft.com/office/officeart/2018/2/layout/IconVerticalSolidList"/>
    <dgm:cxn modelId="{FE476029-B174-4E0C-BC1E-0CE40798BBB6}" type="presParOf" srcId="{97192C31-7B3E-4414-8D14-19BEDCF5CD16}" destId="{1DAD881D-CA3C-4792-9AFD-6800D1FD1DCF}" srcOrd="4" destOrd="0" presId="urn:microsoft.com/office/officeart/2018/2/layout/IconVerticalSolidList"/>
    <dgm:cxn modelId="{6ECBD219-2E39-405E-A586-2F1EC1B45164}" type="presParOf" srcId="{1DAD881D-CA3C-4792-9AFD-6800D1FD1DCF}" destId="{805EF0F9-F4EF-46B3-8350-35A1ED614CE6}" srcOrd="0" destOrd="0" presId="urn:microsoft.com/office/officeart/2018/2/layout/IconVerticalSolidList"/>
    <dgm:cxn modelId="{5A830212-0901-4E96-9C0D-E00B15F50167}" type="presParOf" srcId="{1DAD881D-CA3C-4792-9AFD-6800D1FD1DCF}" destId="{1034A444-9A93-4FA5-9EFF-FB442BBBFC64}" srcOrd="1" destOrd="0" presId="urn:microsoft.com/office/officeart/2018/2/layout/IconVerticalSolidList"/>
    <dgm:cxn modelId="{0BADF9FE-47D8-4481-96A1-04AF53EB9FCB}" type="presParOf" srcId="{1DAD881D-CA3C-4792-9AFD-6800D1FD1DCF}" destId="{EE587490-6D84-416B-A8B1-9E3902B828B7}" srcOrd="2" destOrd="0" presId="urn:microsoft.com/office/officeart/2018/2/layout/IconVerticalSolidList"/>
    <dgm:cxn modelId="{65CA1ADD-2F94-47E4-A2F5-8FD5F374F775}" type="presParOf" srcId="{1DAD881D-CA3C-4792-9AFD-6800D1FD1DCF}" destId="{7922022B-90A0-40BA-A581-F2D1C796102B}" srcOrd="3" destOrd="0" presId="urn:microsoft.com/office/officeart/2018/2/layout/IconVerticalSolidList"/>
    <dgm:cxn modelId="{D1D18334-271A-4736-B0E2-27B478627935}" type="presParOf" srcId="{97192C31-7B3E-4414-8D14-19BEDCF5CD16}" destId="{A074B8E6-468B-4A15-B9D9-5603AAE6066E}" srcOrd="5" destOrd="0" presId="urn:microsoft.com/office/officeart/2018/2/layout/IconVerticalSolidList"/>
    <dgm:cxn modelId="{1AC969A9-C81F-477F-A562-82587DE800F5}" type="presParOf" srcId="{97192C31-7B3E-4414-8D14-19BEDCF5CD16}" destId="{199004EF-31AA-4261-BBC5-6FA45ECD3738}" srcOrd="6" destOrd="0" presId="urn:microsoft.com/office/officeart/2018/2/layout/IconVerticalSolidList"/>
    <dgm:cxn modelId="{DDF50420-B4D9-41E2-88A3-7AA34F09F592}" type="presParOf" srcId="{199004EF-31AA-4261-BBC5-6FA45ECD3738}" destId="{11AFBB92-3677-4095-B9C6-D30CA7D19B5A}" srcOrd="0" destOrd="0" presId="urn:microsoft.com/office/officeart/2018/2/layout/IconVerticalSolidList"/>
    <dgm:cxn modelId="{0A3BE1B9-6A6B-497E-9A5F-6E8F9149FEDE}" type="presParOf" srcId="{199004EF-31AA-4261-BBC5-6FA45ECD3738}" destId="{54996515-D038-4B31-972F-1C4E57254B26}" srcOrd="1" destOrd="0" presId="urn:microsoft.com/office/officeart/2018/2/layout/IconVerticalSolidList"/>
    <dgm:cxn modelId="{48C9C57A-0F7A-4475-934A-243384D8F3F9}" type="presParOf" srcId="{199004EF-31AA-4261-BBC5-6FA45ECD3738}" destId="{6D1BB821-7EA3-41B9-9D83-AC05A3FE1E93}" srcOrd="2" destOrd="0" presId="urn:microsoft.com/office/officeart/2018/2/layout/IconVerticalSolidList"/>
    <dgm:cxn modelId="{7FF32359-7F8F-4DC0-9286-9493867A7B4E}" type="presParOf" srcId="{199004EF-31AA-4261-BBC5-6FA45ECD3738}" destId="{07F3B5A2-80A0-4DA1-A352-9D9E0F25AB84}" srcOrd="3" destOrd="0" presId="urn:microsoft.com/office/officeart/2018/2/layout/IconVerticalSolidList"/>
    <dgm:cxn modelId="{5204B0FE-83A0-416A-9E6C-0DEFAEB8BA71}" type="presParOf" srcId="{97192C31-7B3E-4414-8D14-19BEDCF5CD16}" destId="{F1D5A346-1865-4FF5-BD4C-465A2E1FF306}" srcOrd="7" destOrd="0" presId="urn:microsoft.com/office/officeart/2018/2/layout/IconVerticalSolidList"/>
    <dgm:cxn modelId="{2A0039C5-68DF-429E-B550-D161BC45ED6C}" type="presParOf" srcId="{97192C31-7B3E-4414-8D14-19BEDCF5CD16}" destId="{F548F442-6AE5-42F2-A879-EFE9161DA4E7}" srcOrd="8" destOrd="0" presId="urn:microsoft.com/office/officeart/2018/2/layout/IconVerticalSolidList"/>
    <dgm:cxn modelId="{D97A1994-EADD-4713-A85F-A71D9531629A}" type="presParOf" srcId="{F548F442-6AE5-42F2-A879-EFE9161DA4E7}" destId="{D9981EC9-BEB8-4182-9D9F-314B57B81F96}" srcOrd="0" destOrd="0" presId="urn:microsoft.com/office/officeart/2018/2/layout/IconVerticalSolidList"/>
    <dgm:cxn modelId="{0B8883E8-7935-417A-A0E3-DCD44451EA9E}" type="presParOf" srcId="{F548F442-6AE5-42F2-A879-EFE9161DA4E7}" destId="{614713DD-5C86-44D5-8439-8806268B38D2}" srcOrd="1" destOrd="0" presId="urn:microsoft.com/office/officeart/2018/2/layout/IconVerticalSolidList"/>
    <dgm:cxn modelId="{5A4F03A6-565A-44C4-9CFD-F1C08003FD8E}" type="presParOf" srcId="{F548F442-6AE5-42F2-A879-EFE9161DA4E7}" destId="{2656C56D-670D-4259-8724-A0781921BDA8}" srcOrd="2" destOrd="0" presId="urn:microsoft.com/office/officeart/2018/2/layout/IconVerticalSolidList"/>
    <dgm:cxn modelId="{090447AE-0769-49C0-A2F2-6A95921B2D25}" type="presParOf" srcId="{F548F442-6AE5-42F2-A879-EFE9161DA4E7}" destId="{E62234E1-DDFB-48BE-85C6-0054B8B6DF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DD2953-E696-448D-B367-F02E48142E31}"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75E8191F-EBC1-4876-9CBC-C7BD02983E10}">
      <dgm:prSet custT="1"/>
      <dgm:spPr/>
      <dgm:t>
        <a:bodyPr spcFirstLastPara="0" vert="horz" wrap="square" lIns="76332" tIns="76332" rIns="76332" bIns="76332" numCol="1" spcCol="1270" anchor="ctr" anchorCtr="0"/>
        <a:lstStyle/>
        <a:p>
          <a:r>
            <a:rPr lang="en-US" sz="2800" b="0" kern="1200">
              <a:latin typeface="Neue Haas Grotesk Text Pro"/>
              <a:ea typeface="+mn-ea"/>
              <a:cs typeface="+mn-cs"/>
            </a:rPr>
            <a:t>Data</a:t>
          </a:r>
          <a:r>
            <a:rPr lang="en-US" sz="2800" b="0" kern="1200"/>
            <a:t> and Server Specifications</a:t>
          </a:r>
        </a:p>
      </dgm:t>
    </dgm:pt>
    <dgm:pt modelId="{9478EEFA-AC1C-41C0-B0E0-B759C8623062}" type="parTrans" cxnId="{C4323A0D-99FF-4FF1-AAB2-A7637907D3EF}">
      <dgm:prSet/>
      <dgm:spPr/>
      <dgm:t>
        <a:bodyPr/>
        <a:lstStyle/>
        <a:p>
          <a:endParaRPr lang="en-US" sz="2800"/>
        </a:p>
      </dgm:t>
    </dgm:pt>
    <dgm:pt modelId="{AB5B93ED-9AC1-4988-9F4D-2C7A7F0B52E8}" type="sibTrans" cxnId="{C4323A0D-99FF-4FF1-AAB2-A7637907D3EF}">
      <dgm:prSet/>
      <dgm:spPr/>
      <dgm:t>
        <a:bodyPr/>
        <a:lstStyle/>
        <a:p>
          <a:endParaRPr lang="en-US" sz="2800"/>
        </a:p>
      </dgm:t>
    </dgm:pt>
    <dgm:pt modelId="{CE8EA28A-C17E-4EC2-AD3D-C9D7FB22AC22}">
      <dgm:prSet custT="1"/>
      <dgm:spPr/>
      <dgm:t>
        <a:bodyPr/>
        <a:lstStyle/>
        <a:p>
          <a:r>
            <a:rPr lang="en-US" sz="2800"/>
            <a:t>Project Idea Explanation</a:t>
          </a:r>
        </a:p>
      </dgm:t>
    </dgm:pt>
    <dgm:pt modelId="{BF5C5B94-3B56-4DB7-BCC8-C5973756B5EE}" type="parTrans" cxnId="{9F0346E6-09A1-4DC4-8E69-D2307183D943}">
      <dgm:prSet/>
      <dgm:spPr/>
      <dgm:t>
        <a:bodyPr/>
        <a:lstStyle/>
        <a:p>
          <a:endParaRPr lang="en-US" sz="2800"/>
        </a:p>
      </dgm:t>
    </dgm:pt>
    <dgm:pt modelId="{5B896BF4-CBEE-4C83-AC2A-71CAE81D3970}" type="sibTrans" cxnId="{9F0346E6-09A1-4DC4-8E69-D2307183D943}">
      <dgm:prSet/>
      <dgm:spPr/>
      <dgm:t>
        <a:bodyPr/>
        <a:lstStyle/>
        <a:p>
          <a:endParaRPr lang="en-US" sz="2800"/>
        </a:p>
      </dgm:t>
    </dgm:pt>
    <dgm:pt modelId="{F45885EF-A17E-45F4-9E0E-0F65B4677844}">
      <dgm:prSet custT="1"/>
      <dgm:spPr/>
      <dgm:t>
        <a:bodyPr/>
        <a:lstStyle/>
        <a:p>
          <a:r>
            <a:rPr lang="en-US" sz="2800"/>
            <a:t>Project Architecture and workflow</a:t>
          </a:r>
        </a:p>
      </dgm:t>
    </dgm:pt>
    <dgm:pt modelId="{AF66C6E1-02E3-4EF9-8472-83A5EF25F643}" type="parTrans" cxnId="{B00BC139-9879-4D87-B0CC-BC5FFEF38622}">
      <dgm:prSet/>
      <dgm:spPr/>
      <dgm:t>
        <a:bodyPr/>
        <a:lstStyle/>
        <a:p>
          <a:endParaRPr lang="en-US" sz="2800"/>
        </a:p>
      </dgm:t>
    </dgm:pt>
    <dgm:pt modelId="{FD3B8849-6739-4078-868D-411FBB8D9D05}" type="sibTrans" cxnId="{B00BC139-9879-4D87-B0CC-BC5FFEF38622}">
      <dgm:prSet/>
      <dgm:spPr/>
      <dgm:t>
        <a:bodyPr/>
        <a:lstStyle/>
        <a:p>
          <a:endParaRPr lang="en-US" sz="2800"/>
        </a:p>
      </dgm:t>
    </dgm:pt>
    <dgm:pt modelId="{43AFEF67-4CE1-4E6F-8BB8-2A5B4358743A}">
      <dgm:prSet custT="1"/>
      <dgm:spPr/>
      <dgm:t>
        <a:bodyPr/>
        <a:lstStyle/>
        <a:p>
          <a:r>
            <a:rPr lang="en-US" sz="2800"/>
            <a:t>Data Process</a:t>
          </a:r>
        </a:p>
      </dgm:t>
    </dgm:pt>
    <dgm:pt modelId="{AF85A7C1-08FD-409F-8D59-D12EF39687ED}" type="parTrans" cxnId="{739A4C6B-AC3E-4824-8373-107C1E46BBC2}">
      <dgm:prSet/>
      <dgm:spPr/>
      <dgm:t>
        <a:bodyPr/>
        <a:lstStyle/>
        <a:p>
          <a:endParaRPr lang="en-US" sz="2800"/>
        </a:p>
      </dgm:t>
    </dgm:pt>
    <dgm:pt modelId="{4BEDEFF4-1A87-4D5E-B8B1-49024638A8DC}" type="sibTrans" cxnId="{739A4C6B-AC3E-4824-8373-107C1E46BBC2}">
      <dgm:prSet/>
      <dgm:spPr/>
      <dgm:t>
        <a:bodyPr/>
        <a:lstStyle/>
        <a:p>
          <a:endParaRPr lang="en-US" sz="2800"/>
        </a:p>
      </dgm:t>
    </dgm:pt>
    <dgm:pt modelId="{AFF7B1B0-5B7A-47BF-89E2-ABDC1A4487E5}">
      <dgm:prSet custT="1"/>
      <dgm:spPr/>
      <dgm:t>
        <a:bodyPr/>
        <a:lstStyle/>
        <a:p>
          <a:r>
            <a:rPr lang="en-US" sz="2800" b="0" dirty="0"/>
            <a:t>Machine Learning Model Building and Testing</a:t>
          </a:r>
        </a:p>
      </dgm:t>
    </dgm:pt>
    <dgm:pt modelId="{3D7D9E1D-1D8B-4202-909B-7AC8E7AEC889}" type="parTrans" cxnId="{BDD146A0-A588-4F90-B88E-12470F2B570B}">
      <dgm:prSet/>
      <dgm:spPr/>
      <dgm:t>
        <a:bodyPr/>
        <a:lstStyle/>
        <a:p>
          <a:endParaRPr lang="en-US" sz="2800"/>
        </a:p>
      </dgm:t>
    </dgm:pt>
    <dgm:pt modelId="{A05C62E0-38F1-4480-B231-7D2D260B184C}" type="sibTrans" cxnId="{BDD146A0-A588-4F90-B88E-12470F2B570B}">
      <dgm:prSet/>
      <dgm:spPr/>
      <dgm:t>
        <a:bodyPr/>
        <a:lstStyle/>
        <a:p>
          <a:endParaRPr lang="en-US" sz="2800"/>
        </a:p>
      </dgm:t>
    </dgm:pt>
    <dgm:pt modelId="{97192C31-7B3E-4414-8D14-19BEDCF5CD16}" type="pres">
      <dgm:prSet presAssocID="{8ADD2953-E696-448D-B367-F02E48142E31}" presName="root" presStyleCnt="0">
        <dgm:presLayoutVars>
          <dgm:dir/>
          <dgm:resizeHandles val="exact"/>
        </dgm:presLayoutVars>
      </dgm:prSet>
      <dgm:spPr/>
    </dgm:pt>
    <dgm:pt modelId="{DB3F507D-26A9-4F0A-8EB4-FD327F2F2CB8}" type="pres">
      <dgm:prSet presAssocID="{75E8191F-EBC1-4876-9CBC-C7BD02983E10}" presName="compNode" presStyleCnt="0"/>
      <dgm:spPr/>
    </dgm:pt>
    <dgm:pt modelId="{579EE3F4-386B-4F3C-B04F-E1B67F35DDB9}" type="pres">
      <dgm:prSet presAssocID="{75E8191F-EBC1-4876-9CBC-C7BD02983E10}" presName="bgRect" presStyleLbl="bgShp" presStyleIdx="0" presStyleCnt="5"/>
      <dgm:spPr>
        <a:xfrm>
          <a:off x="0" y="3120"/>
          <a:ext cx="10168127" cy="664611"/>
        </a:xfrm>
        <a:prstGeom prst="roundRect">
          <a:avLst>
            <a:gd name="adj" fmla="val 10000"/>
          </a:avLst>
        </a:prstGeom>
        <a:solidFill>
          <a:srgbClr val="262626">
            <a:lumMod val="25000"/>
            <a:lumOff val="75000"/>
          </a:srgbClr>
        </a:solidFill>
        <a:ln>
          <a:noFill/>
        </a:ln>
        <a:effectLst/>
      </dgm:spPr>
    </dgm:pt>
    <dgm:pt modelId="{2B4A01FB-56A9-4748-A64F-85DF7208C902}" type="pres">
      <dgm:prSet presAssocID="{75E8191F-EBC1-4876-9CBC-C7BD02983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769A955-357B-4DD3-BEF5-307020C9DBE2}" type="pres">
      <dgm:prSet presAssocID="{75E8191F-EBC1-4876-9CBC-C7BD02983E10}" presName="spaceRect" presStyleCnt="0"/>
      <dgm:spPr/>
    </dgm:pt>
    <dgm:pt modelId="{04E840C9-0EB0-4FBC-B12C-DF05336FD4B5}" type="pres">
      <dgm:prSet presAssocID="{75E8191F-EBC1-4876-9CBC-C7BD02983E10}" presName="parTx" presStyleLbl="revTx" presStyleIdx="0" presStyleCnt="5">
        <dgm:presLayoutVars>
          <dgm:chMax val="0"/>
          <dgm:chPref val="0"/>
        </dgm:presLayoutVars>
      </dgm:prSet>
      <dgm:spPr>
        <a:xfrm>
          <a:off x="833040" y="3386"/>
          <a:ext cx="9399095" cy="721247"/>
        </a:xfrm>
        <a:prstGeom prst="rect">
          <a:avLst/>
        </a:prstGeom>
      </dgm:spPr>
    </dgm:pt>
    <dgm:pt modelId="{351F1840-0C82-41B8-B6C9-26081803D422}" type="pres">
      <dgm:prSet presAssocID="{AB5B93ED-9AC1-4988-9F4D-2C7A7F0B52E8}" presName="sibTrans" presStyleCnt="0"/>
      <dgm:spPr/>
    </dgm:pt>
    <dgm:pt modelId="{5A383E0F-F609-4CBE-9B00-0F4A5FA579F8}" type="pres">
      <dgm:prSet presAssocID="{CE8EA28A-C17E-4EC2-AD3D-C9D7FB22AC22}" presName="compNode" presStyleCnt="0"/>
      <dgm:spPr/>
    </dgm:pt>
    <dgm:pt modelId="{AB3C12F6-C75C-48D1-BBB3-C8DD0C1DF88B}" type="pres">
      <dgm:prSet presAssocID="{CE8EA28A-C17E-4EC2-AD3D-C9D7FB22AC22}" presName="bgRect" presStyleLbl="bgShp" presStyleIdx="1" presStyleCnt="5"/>
      <dgm:spPr>
        <a:xfrm>
          <a:off x="0" y="833884"/>
          <a:ext cx="10168127" cy="664611"/>
        </a:xfrm>
        <a:prstGeom prst="roundRect">
          <a:avLst>
            <a:gd name="adj" fmla="val 10000"/>
          </a:avLst>
        </a:prstGeom>
        <a:solidFill>
          <a:srgbClr val="262626">
            <a:lumMod val="25000"/>
            <a:lumOff val="75000"/>
          </a:srgbClr>
        </a:solidFill>
        <a:ln>
          <a:noFill/>
        </a:ln>
        <a:effectLst/>
      </dgm:spPr>
    </dgm:pt>
    <dgm:pt modelId="{C53F0571-D1B0-4E5F-BF7A-5CF844FBB484}" type="pres">
      <dgm:prSet presAssocID="{CE8EA28A-C17E-4EC2-AD3D-C9D7FB22AC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E60A9731-8EB0-4502-8315-3228E6AA4D51}" type="pres">
      <dgm:prSet presAssocID="{CE8EA28A-C17E-4EC2-AD3D-C9D7FB22AC22}" presName="spaceRect" presStyleCnt="0"/>
      <dgm:spPr/>
    </dgm:pt>
    <dgm:pt modelId="{AB59000D-BD70-411B-B059-D7CB82962A9F}" type="pres">
      <dgm:prSet presAssocID="{CE8EA28A-C17E-4EC2-AD3D-C9D7FB22AC22}" presName="parTx" presStyleLbl="revTx" presStyleIdx="1" presStyleCnt="5">
        <dgm:presLayoutVars>
          <dgm:chMax val="0"/>
          <dgm:chPref val="0"/>
        </dgm:presLayoutVars>
      </dgm:prSet>
      <dgm:spPr/>
    </dgm:pt>
    <dgm:pt modelId="{F1233CC2-5D6B-4467-AEBF-0E63E72C8C80}" type="pres">
      <dgm:prSet presAssocID="{5B896BF4-CBEE-4C83-AC2A-71CAE81D3970}" presName="sibTrans" presStyleCnt="0"/>
      <dgm:spPr/>
    </dgm:pt>
    <dgm:pt modelId="{1DAD881D-CA3C-4792-9AFD-6800D1FD1DCF}" type="pres">
      <dgm:prSet presAssocID="{F45885EF-A17E-45F4-9E0E-0F65B4677844}" presName="compNode" presStyleCnt="0"/>
      <dgm:spPr/>
    </dgm:pt>
    <dgm:pt modelId="{805EF0F9-F4EF-46B3-8350-35A1ED614CE6}" type="pres">
      <dgm:prSet presAssocID="{F45885EF-A17E-45F4-9E0E-0F65B4677844}" presName="bgRect" presStyleLbl="bgShp" presStyleIdx="2" presStyleCnt="5"/>
      <dgm:spPr>
        <a:xfrm>
          <a:off x="0" y="1802660"/>
          <a:ext cx="10168127" cy="719712"/>
        </a:xfrm>
        <a:prstGeom prst="roundRect">
          <a:avLst>
            <a:gd name="adj" fmla="val 10000"/>
          </a:avLst>
        </a:prstGeom>
        <a:solidFill>
          <a:srgbClr val="262626">
            <a:lumMod val="25000"/>
            <a:lumOff val="75000"/>
          </a:srgbClr>
        </a:solidFill>
        <a:ln>
          <a:noFill/>
        </a:ln>
        <a:effectLst/>
      </dgm:spPr>
    </dgm:pt>
    <dgm:pt modelId="{1034A444-9A93-4FA5-9EFF-FB442BBBFC64}" type="pres">
      <dgm:prSet presAssocID="{F45885EF-A17E-45F4-9E0E-0F65B467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587490-6D84-416B-A8B1-9E3902B828B7}" type="pres">
      <dgm:prSet presAssocID="{F45885EF-A17E-45F4-9E0E-0F65B4677844}" presName="spaceRect" presStyleCnt="0"/>
      <dgm:spPr/>
    </dgm:pt>
    <dgm:pt modelId="{7922022B-90A0-40BA-A581-F2D1C796102B}" type="pres">
      <dgm:prSet presAssocID="{F45885EF-A17E-45F4-9E0E-0F65B4677844}" presName="parTx" presStyleLbl="revTx" presStyleIdx="2" presStyleCnt="5">
        <dgm:presLayoutVars>
          <dgm:chMax val="0"/>
          <dgm:chPref val="0"/>
        </dgm:presLayoutVars>
      </dgm:prSet>
      <dgm:spPr/>
    </dgm:pt>
    <dgm:pt modelId="{A074B8E6-468B-4A15-B9D9-5603AAE6066E}" type="pres">
      <dgm:prSet presAssocID="{FD3B8849-6739-4078-868D-411FBB8D9D05}" presName="sibTrans" presStyleCnt="0"/>
      <dgm:spPr/>
    </dgm:pt>
    <dgm:pt modelId="{199004EF-31AA-4261-BBC5-6FA45ECD3738}" type="pres">
      <dgm:prSet presAssocID="{43AFEF67-4CE1-4E6F-8BB8-2A5B4358743A}" presName="compNode" presStyleCnt="0"/>
      <dgm:spPr/>
    </dgm:pt>
    <dgm:pt modelId="{11AFBB92-3677-4095-B9C6-D30CA7D19B5A}" type="pres">
      <dgm:prSet presAssocID="{43AFEF67-4CE1-4E6F-8BB8-2A5B4358743A}" presName="bgRect" presStyleLbl="bgShp" presStyleIdx="3" presStyleCnt="5"/>
      <dgm:spPr>
        <a:xfrm>
          <a:off x="0" y="2702301"/>
          <a:ext cx="10168127" cy="719712"/>
        </a:xfrm>
        <a:prstGeom prst="roundRect">
          <a:avLst>
            <a:gd name="adj" fmla="val 10000"/>
          </a:avLst>
        </a:prstGeom>
        <a:solidFill>
          <a:srgbClr val="262626">
            <a:hueOff val="0"/>
            <a:satOff val="0"/>
            <a:lumOff val="0"/>
            <a:alphaOff val="0"/>
          </a:srgbClr>
        </a:solidFill>
        <a:ln>
          <a:noFill/>
        </a:ln>
        <a:effectLst/>
      </dgm:spPr>
    </dgm:pt>
    <dgm:pt modelId="{54996515-D038-4B31-972F-1C4E57254B26}" type="pres">
      <dgm:prSet presAssocID="{43AFEF67-4CE1-4E6F-8BB8-2A5B435874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1BB821-7EA3-41B9-9D83-AC05A3FE1E93}" type="pres">
      <dgm:prSet presAssocID="{43AFEF67-4CE1-4E6F-8BB8-2A5B4358743A}" presName="spaceRect" presStyleCnt="0"/>
      <dgm:spPr/>
    </dgm:pt>
    <dgm:pt modelId="{07F3B5A2-80A0-4DA1-A352-9D9E0F25AB84}" type="pres">
      <dgm:prSet presAssocID="{43AFEF67-4CE1-4E6F-8BB8-2A5B4358743A}" presName="parTx" presStyleLbl="revTx" presStyleIdx="3" presStyleCnt="5">
        <dgm:presLayoutVars>
          <dgm:chMax val="0"/>
          <dgm:chPref val="0"/>
        </dgm:presLayoutVars>
      </dgm:prSet>
      <dgm:spPr/>
    </dgm:pt>
    <dgm:pt modelId="{F1D5A346-1865-4FF5-BD4C-465A2E1FF306}" type="pres">
      <dgm:prSet presAssocID="{4BEDEFF4-1A87-4D5E-B8B1-49024638A8DC}" presName="sibTrans" presStyleCnt="0"/>
      <dgm:spPr/>
    </dgm:pt>
    <dgm:pt modelId="{F548F442-6AE5-42F2-A879-EFE9161DA4E7}" type="pres">
      <dgm:prSet presAssocID="{AFF7B1B0-5B7A-47BF-89E2-ABDC1A4487E5}" presName="compNode" presStyleCnt="0"/>
      <dgm:spPr/>
    </dgm:pt>
    <dgm:pt modelId="{D9981EC9-BEB8-4182-9D9F-314B57B81F96}" type="pres">
      <dgm:prSet presAssocID="{AFF7B1B0-5B7A-47BF-89E2-ABDC1A4487E5}" presName="bgRect" presStyleLbl="bgShp" presStyleIdx="4" presStyleCnt="5"/>
      <dgm:spPr>
        <a:xfrm>
          <a:off x="0" y="3326178"/>
          <a:ext cx="10168127" cy="664611"/>
        </a:xfrm>
        <a:prstGeom prst="roundRect">
          <a:avLst>
            <a:gd name="adj" fmla="val 10000"/>
          </a:avLst>
        </a:prstGeom>
        <a:solidFill>
          <a:srgbClr val="262626">
            <a:lumMod val="25000"/>
            <a:lumOff val="75000"/>
          </a:srgbClr>
        </a:solidFill>
        <a:ln>
          <a:noFill/>
        </a:ln>
        <a:effectLst/>
      </dgm:spPr>
    </dgm:pt>
    <dgm:pt modelId="{614713DD-5C86-44D5-8439-8806268B38D2}" type="pres">
      <dgm:prSet presAssocID="{AFF7B1B0-5B7A-47BF-89E2-ABDC1A448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656C56D-670D-4259-8724-A0781921BDA8}" type="pres">
      <dgm:prSet presAssocID="{AFF7B1B0-5B7A-47BF-89E2-ABDC1A4487E5}" presName="spaceRect" presStyleCnt="0"/>
      <dgm:spPr/>
    </dgm:pt>
    <dgm:pt modelId="{E62234E1-DDFB-48BE-85C6-0054B8B6DFBA}" type="pres">
      <dgm:prSet presAssocID="{AFF7B1B0-5B7A-47BF-89E2-ABDC1A4487E5}" presName="parTx" presStyleLbl="revTx" presStyleIdx="4" presStyleCnt="5">
        <dgm:presLayoutVars>
          <dgm:chMax val="0"/>
          <dgm:chPref val="0"/>
        </dgm:presLayoutVars>
      </dgm:prSet>
      <dgm:spPr/>
    </dgm:pt>
  </dgm:ptLst>
  <dgm:cxnLst>
    <dgm:cxn modelId="{9E9A6C03-A585-42BC-AD78-4B2AE2A3C06E}" type="presOf" srcId="{43AFEF67-4CE1-4E6F-8BB8-2A5B4358743A}" destId="{07F3B5A2-80A0-4DA1-A352-9D9E0F25AB84}" srcOrd="0" destOrd="0" presId="urn:microsoft.com/office/officeart/2018/2/layout/IconVerticalSolidList"/>
    <dgm:cxn modelId="{C4323A0D-99FF-4FF1-AAB2-A7637907D3EF}" srcId="{8ADD2953-E696-448D-B367-F02E48142E31}" destId="{75E8191F-EBC1-4876-9CBC-C7BD02983E10}" srcOrd="0" destOrd="0" parTransId="{9478EEFA-AC1C-41C0-B0E0-B759C8623062}" sibTransId="{AB5B93ED-9AC1-4988-9F4D-2C7A7F0B52E8}"/>
    <dgm:cxn modelId="{3BA1572B-76DA-48F6-A669-F5171A037D25}" type="presOf" srcId="{8ADD2953-E696-448D-B367-F02E48142E31}" destId="{97192C31-7B3E-4414-8D14-19BEDCF5CD16}" srcOrd="0" destOrd="0" presId="urn:microsoft.com/office/officeart/2018/2/layout/IconVerticalSolidList"/>
    <dgm:cxn modelId="{9C59F62F-DEB7-43E6-A2F5-E50B43DBE088}" type="presOf" srcId="{AFF7B1B0-5B7A-47BF-89E2-ABDC1A4487E5}" destId="{E62234E1-DDFB-48BE-85C6-0054B8B6DFBA}" srcOrd="0" destOrd="0" presId="urn:microsoft.com/office/officeart/2018/2/layout/IconVerticalSolidList"/>
    <dgm:cxn modelId="{B00BC139-9879-4D87-B0CC-BC5FFEF38622}" srcId="{8ADD2953-E696-448D-B367-F02E48142E31}" destId="{F45885EF-A17E-45F4-9E0E-0F65B4677844}" srcOrd="2" destOrd="0" parTransId="{AF66C6E1-02E3-4EF9-8472-83A5EF25F643}" sibTransId="{FD3B8849-6739-4078-868D-411FBB8D9D05}"/>
    <dgm:cxn modelId="{739A4C6B-AC3E-4824-8373-107C1E46BBC2}" srcId="{8ADD2953-E696-448D-B367-F02E48142E31}" destId="{43AFEF67-4CE1-4E6F-8BB8-2A5B4358743A}" srcOrd="3" destOrd="0" parTransId="{AF85A7C1-08FD-409F-8D59-D12EF39687ED}" sibTransId="{4BEDEFF4-1A87-4D5E-B8B1-49024638A8DC}"/>
    <dgm:cxn modelId="{BDD146A0-A588-4F90-B88E-12470F2B570B}" srcId="{8ADD2953-E696-448D-B367-F02E48142E31}" destId="{AFF7B1B0-5B7A-47BF-89E2-ABDC1A4487E5}" srcOrd="4" destOrd="0" parTransId="{3D7D9E1D-1D8B-4202-909B-7AC8E7AEC889}" sibTransId="{A05C62E0-38F1-4480-B231-7D2D260B184C}"/>
    <dgm:cxn modelId="{6C4DD8A4-13A2-4F54-8A7B-28719E6B3815}" type="presOf" srcId="{75E8191F-EBC1-4876-9CBC-C7BD02983E10}" destId="{04E840C9-0EB0-4FBC-B12C-DF05336FD4B5}" srcOrd="0" destOrd="0" presId="urn:microsoft.com/office/officeart/2018/2/layout/IconVerticalSolidList"/>
    <dgm:cxn modelId="{9F0346E6-09A1-4DC4-8E69-D2307183D943}" srcId="{8ADD2953-E696-448D-B367-F02E48142E31}" destId="{CE8EA28A-C17E-4EC2-AD3D-C9D7FB22AC22}" srcOrd="1" destOrd="0" parTransId="{BF5C5B94-3B56-4DB7-BCC8-C5973756B5EE}" sibTransId="{5B896BF4-CBEE-4C83-AC2A-71CAE81D3970}"/>
    <dgm:cxn modelId="{1881CAF0-9D38-4650-9196-07E8E9F65BB8}" type="presOf" srcId="{F45885EF-A17E-45F4-9E0E-0F65B4677844}" destId="{7922022B-90A0-40BA-A581-F2D1C796102B}" srcOrd="0" destOrd="0" presId="urn:microsoft.com/office/officeart/2018/2/layout/IconVerticalSolidList"/>
    <dgm:cxn modelId="{2D2ACFF1-F7E8-423B-BD37-ED325980B75E}" type="presOf" srcId="{CE8EA28A-C17E-4EC2-AD3D-C9D7FB22AC22}" destId="{AB59000D-BD70-411B-B059-D7CB82962A9F}" srcOrd="0" destOrd="0" presId="urn:microsoft.com/office/officeart/2018/2/layout/IconVerticalSolidList"/>
    <dgm:cxn modelId="{7F3C4E78-36F9-49F2-B172-1D9E478FCDE7}" type="presParOf" srcId="{97192C31-7B3E-4414-8D14-19BEDCF5CD16}" destId="{DB3F507D-26A9-4F0A-8EB4-FD327F2F2CB8}" srcOrd="0" destOrd="0" presId="urn:microsoft.com/office/officeart/2018/2/layout/IconVerticalSolidList"/>
    <dgm:cxn modelId="{B8BBAAA7-417C-451A-A6CA-B9EEFB1418D2}" type="presParOf" srcId="{DB3F507D-26A9-4F0A-8EB4-FD327F2F2CB8}" destId="{579EE3F4-386B-4F3C-B04F-E1B67F35DDB9}" srcOrd="0" destOrd="0" presId="urn:microsoft.com/office/officeart/2018/2/layout/IconVerticalSolidList"/>
    <dgm:cxn modelId="{492CFD37-B630-450F-BEEE-853AE1B489AF}" type="presParOf" srcId="{DB3F507D-26A9-4F0A-8EB4-FD327F2F2CB8}" destId="{2B4A01FB-56A9-4748-A64F-85DF7208C902}" srcOrd="1" destOrd="0" presId="urn:microsoft.com/office/officeart/2018/2/layout/IconVerticalSolidList"/>
    <dgm:cxn modelId="{2C82A337-158B-4518-8771-6DC7E8D0DBF2}" type="presParOf" srcId="{DB3F507D-26A9-4F0A-8EB4-FD327F2F2CB8}" destId="{5769A955-357B-4DD3-BEF5-307020C9DBE2}" srcOrd="2" destOrd="0" presId="urn:microsoft.com/office/officeart/2018/2/layout/IconVerticalSolidList"/>
    <dgm:cxn modelId="{43098CC5-0B55-4351-B3EF-08905FC06815}" type="presParOf" srcId="{DB3F507D-26A9-4F0A-8EB4-FD327F2F2CB8}" destId="{04E840C9-0EB0-4FBC-B12C-DF05336FD4B5}" srcOrd="3" destOrd="0" presId="urn:microsoft.com/office/officeart/2018/2/layout/IconVerticalSolidList"/>
    <dgm:cxn modelId="{B61CFF1E-1991-434D-8332-09A1FD4D1597}" type="presParOf" srcId="{97192C31-7B3E-4414-8D14-19BEDCF5CD16}" destId="{351F1840-0C82-41B8-B6C9-26081803D422}" srcOrd="1" destOrd="0" presId="urn:microsoft.com/office/officeart/2018/2/layout/IconVerticalSolidList"/>
    <dgm:cxn modelId="{3B8248F7-9CD5-439A-A5FF-79770E58F379}" type="presParOf" srcId="{97192C31-7B3E-4414-8D14-19BEDCF5CD16}" destId="{5A383E0F-F609-4CBE-9B00-0F4A5FA579F8}" srcOrd="2" destOrd="0" presId="urn:microsoft.com/office/officeart/2018/2/layout/IconVerticalSolidList"/>
    <dgm:cxn modelId="{03C05880-62DD-4A7D-BC74-A4CBA6CA2C54}" type="presParOf" srcId="{5A383E0F-F609-4CBE-9B00-0F4A5FA579F8}" destId="{AB3C12F6-C75C-48D1-BBB3-C8DD0C1DF88B}" srcOrd="0" destOrd="0" presId="urn:microsoft.com/office/officeart/2018/2/layout/IconVerticalSolidList"/>
    <dgm:cxn modelId="{C8FDB2C1-8FF1-46E4-82A1-BCDD0678D8C3}" type="presParOf" srcId="{5A383E0F-F609-4CBE-9B00-0F4A5FA579F8}" destId="{C53F0571-D1B0-4E5F-BF7A-5CF844FBB484}" srcOrd="1" destOrd="0" presId="urn:microsoft.com/office/officeart/2018/2/layout/IconVerticalSolidList"/>
    <dgm:cxn modelId="{61D70451-81AC-4749-8BB6-0C5E6A81AF3A}" type="presParOf" srcId="{5A383E0F-F609-4CBE-9B00-0F4A5FA579F8}" destId="{E60A9731-8EB0-4502-8315-3228E6AA4D51}" srcOrd="2" destOrd="0" presId="urn:microsoft.com/office/officeart/2018/2/layout/IconVerticalSolidList"/>
    <dgm:cxn modelId="{DFEDFDE1-13FE-4F25-A49B-2992D4FBA60D}" type="presParOf" srcId="{5A383E0F-F609-4CBE-9B00-0F4A5FA579F8}" destId="{AB59000D-BD70-411B-B059-D7CB82962A9F}" srcOrd="3" destOrd="0" presId="urn:microsoft.com/office/officeart/2018/2/layout/IconVerticalSolidList"/>
    <dgm:cxn modelId="{7D9AB123-E17F-4A43-A8E7-1C9BEB7370CB}" type="presParOf" srcId="{97192C31-7B3E-4414-8D14-19BEDCF5CD16}" destId="{F1233CC2-5D6B-4467-AEBF-0E63E72C8C80}" srcOrd="3" destOrd="0" presId="urn:microsoft.com/office/officeart/2018/2/layout/IconVerticalSolidList"/>
    <dgm:cxn modelId="{FE476029-B174-4E0C-BC1E-0CE40798BBB6}" type="presParOf" srcId="{97192C31-7B3E-4414-8D14-19BEDCF5CD16}" destId="{1DAD881D-CA3C-4792-9AFD-6800D1FD1DCF}" srcOrd="4" destOrd="0" presId="urn:microsoft.com/office/officeart/2018/2/layout/IconVerticalSolidList"/>
    <dgm:cxn modelId="{6ECBD219-2E39-405E-A586-2F1EC1B45164}" type="presParOf" srcId="{1DAD881D-CA3C-4792-9AFD-6800D1FD1DCF}" destId="{805EF0F9-F4EF-46B3-8350-35A1ED614CE6}" srcOrd="0" destOrd="0" presId="urn:microsoft.com/office/officeart/2018/2/layout/IconVerticalSolidList"/>
    <dgm:cxn modelId="{5A830212-0901-4E96-9C0D-E00B15F50167}" type="presParOf" srcId="{1DAD881D-CA3C-4792-9AFD-6800D1FD1DCF}" destId="{1034A444-9A93-4FA5-9EFF-FB442BBBFC64}" srcOrd="1" destOrd="0" presId="urn:microsoft.com/office/officeart/2018/2/layout/IconVerticalSolidList"/>
    <dgm:cxn modelId="{0BADF9FE-47D8-4481-96A1-04AF53EB9FCB}" type="presParOf" srcId="{1DAD881D-CA3C-4792-9AFD-6800D1FD1DCF}" destId="{EE587490-6D84-416B-A8B1-9E3902B828B7}" srcOrd="2" destOrd="0" presId="urn:microsoft.com/office/officeart/2018/2/layout/IconVerticalSolidList"/>
    <dgm:cxn modelId="{65CA1ADD-2F94-47E4-A2F5-8FD5F374F775}" type="presParOf" srcId="{1DAD881D-CA3C-4792-9AFD-6800D1FD1DCF}" destId="{7922022B-90A0-40BA-A581-F2D1C796102B}" srcOrd="3" destOrd="0" presId="urn:microsoft.com/office/officeart/2018/2/layout/IconVerticalSolidList"/>
    <dgm:cxn modelId="{D1D18334-271A-4736-B0E2-27B478627935}" type="presParOf" srcId="{97192C31-7B3E-4414-8D14-19BEDCF5CD16}" destId="{A074B8E6-468B-4A15-B9D9-5603AAE6066E}" srcOrd="5" destOrd="0" presId="urn:microsoft.com/office/officeart/2018/2/layout/IconVerticalSolidList"/>
    <dgm:cxn modelId="{1AC969A9-C81F-477F-A562-82587DE800F5}" type="presParOf" srcId="{97192C31-7B3E-4414-8D14-19BEDCF5CD16}" destId="{199004EF-31AA-4261-BBC5-6FA45ECD3738}" srcOrd="6" destOrd="0" presId="urn:microsoft.com/office/officeart/2018/2/layout/IconVerticalSolidList"/>
    <dgm:cxn modelId="{DDF50420-B4D9-41E2-88A3-7AA34F09F592}" type="presParOf" srcId="{199004EF-31AA-4261-BBC5-6FA45ECD3738}" destId="{11AFBB92-3677-4095-B9C6-D30CA7D19B5A}" srcOrd="0" destOrd="0" presId="urn:microsoft.com/office/officeart/2018/2/layout/IconVerticalSolidList"/>
    <dgm:cxn modelId="{0A3BE1B9-6A6B-497E-9A5F-6E8F9149FEDE}" type="presParOf" srcId="{199004EF-31AA-4261-BBC5-6FA45ECD3738}" destId="{54996515-D038-4B31-972F-1C4E57254B26}" srcOrd="1" destOrd="0" presId="urn:microsoft.com/office/officeart/2018/2/layout/IconVerticalSolidList"/>
    <dgm:cxn modelId="{48C9C57A-0F7A-4475-934A-243384D8F3F9}" type="presParOf" srcId="{199004EF-31AA-4261-BBC5-6FA45ECD3738}" destId="{6D1BB821-7EA3-41B9-9D83-AC05A3FE1E93}" srcOrd="2" destOrd="0" presId="urn:microsoft.com/office/officeart/2018/2/layout/IconVerticalSolidList"/>
    <dgm:cxn modelId="{7FF32359-7F8F-4DC0-9286-9493867A7B4E}" type="presParOf" srcId="{199004EF-31AA-4261-BBC5-6FA45ECD3738}" destId="{07F3B5A2-80A0-4DA1-A352-9D9E0F25AB84}" srcOrd="3" destOrd="0" presId="urn:microsoft.com/office/officeart/2018/2/layout/IconVerticalSolidList"/>
    <dgm:cxn modelId="{5204B0FE-83A0-416A-9E6C-0DEFAEB8BA71}" type="presParOf" srcId="{97192C31-7B3E-4414-8D14-19BEDCF5CD16}" destId="{F1D5A346-1865-4FF5-BD4C-465A2E1FF306}" srcOrd="7" destOrd="0" presId="urn:microsoft.com/office/officeart/2018/2/layout/IconVerticalSolidList"/>
    <dgm:cxn modelId="{2A0039C5-68DF-429E-B550-D161BC45ED6C}" type="presParOf" srcId="{97192C31-7B3E-4414-8D14-19BEDCF5CD16}" destId="{F548F442-6AE5-42F2-A879-EFE9161DA4E7}" srcOrd="8" destOrd="0" presId="urn:microsoft.com/office/officeart/2018/2/layout/IconVerticalSolidList"/>
    <dgm:cxn modelId="{D97A1994-EADD-4713-A85F-A71D9531629A}" type="presParOf" srcId="{F548F442-6AE5-42F2-A879-EFE9161DA4E7}" destId="{D9981EC9-BEB8-4182-9D9F-314B57B81F96}" srcOrd="0" destOrd="0" presId="urn:microsoft.com/office/officeart/2018/2/layout/IconVerticalSolidList"/>
    <dgm:cxn modelId="{0B8883E8-7935-417A-A0E3-DCD44451EA9E}" type="presParOf" srcId="{F548F442-6AE5-42F2-A879-EFE9161DA4E7}" destId="{614713DD-5C86-44D5-8439-8806268B38D2}" srcOrd="1" destOrd="0" presId="urn:microsoft.com/office/officeart/2018/2/layout/IconVerticalSolidList"/>
    <dgm:cxn modelId="{5A4F03A6-565A-44C4-9CFD-F1C08003FD8E}" type="presParOf" srcId="{F548F442-6AE5-42F2-A879-EFE9161DA4E7}" destId="{2656C56D-670D-4259-8724-A0781921BDA8}" srcOrd="2" destOrd="0" presId="urn:microsoft.com/office/officeart/2018/2/layout/IconVerticalSolidList"/>
    <dgm:cxn modelId="{090447AE-0769-49C0-A2F2-6A95921B2D25}" type="presParOf" srcId="{F548F442-6AE5-42F2-A879-EFE9161DA4E7}" destId="{E62234E1-DDFB-48BE-85C6-0054B8B6DF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DD2953-E696-448D-B367-F02E48142E31}"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75E8191F-EBC1-4876-9CBC-C7BD02983E10}">
      <dgm:prSet custT="1"/>
      <dgm:spPr/>
      <dgm:t>
        <a:bodyPr spcFirstLastPara="0" vert="horz" wrap="square" lIns="76332" tIns="76332" rIns="76332" bIns="76332" numCol="1" spcCol="1270" anchor="ctr" anchorCtr="0"/>
        <a:lstStyle/>
        <a:p>
          <a:r>
            <a:rPr lang="en-US" sz="2800" b="0" kern="1200">
              <a:latin typeface="Neue Haas Grotesk Text Pro"/>
              <a:ea typeface="+mn-ea"/>
              <a:cs typeface="+mn-cs"/>
            </a:rPr>
            <a:t>Data</a:t>
          </a:r>
          <a:r>
            <a:rPr lang="en-US" sz="2800" b="0" kern="1200"/>
            <a:t> and Server Specifications</a:t>
          </a:r>
        </a:p>
      </dgm:t>
    </dgm:pt>
    <dgm:pt modelId="{9478EEFA-AC1C-41C0-B0E0-B759C8623062}" type="parTrans" cxnId="{C4323A0D-99FF-4FF1-AAB2-A7637907D3EF}">
      <dgm:prSet/>
      <dgm:spPr/>
      <dgm:t>
        <a:bodyPr/>
        <a:lstStyle/>
        <a:p>
          <a:endParaRPr lang="en-US" sz="2800"/>
        </a:p>
      </dgm:t>
    </dgm:pt>
    <dgm:pt modelId="{AB5B93ED-9AC1-4988-9F4D-2C7A7F0B52E8}" type="sibTrans" cxnId="{C4323A0D-99FF-4FF1-AAB2-A7637907D3EF}">
      <dgm:prSet/>
      <dgm:spPr/>
      <dgm:t>
        <a:bodyPr/>
        <a:lstStyle/>
        <a:p>
          <a:endParaRPr lang="en-US" sz="2800"/>
        </a:p>
      </dgm:t>
    </dgm:pt>
    <dgm:pt modelId="{CE8EA28A-C17E-4EC2-AD3D-C9D7FB22AC22}">
      <dgm:prSet custT="1"/>
      <dgm:spPr/>
      <dgm:t>
        <a:bodyPr/>
        <a:lstStyle/>
        <a:p>
          <a:r>
            <a:rPr lang="en-US" sz="2800"/>
            <a:t>Project Idea Explanation</a:t>
          </a:r>
        </a:p>
      </dgm:t>
    </dgm:pt>
    <dgm:pt modelId="{BF5C5B94-3B56-4DB7-BCC8-C5973756B5EE}" type="parTrans" cxnId="{9F0346E6-09A1-4DC4-8E69-D2307183D943}">
      <dgm:prSet/>
      <dgm:spPr/>
      <dgm:t>
        <a:bodyPr/>
        <a:lstStyle/>
        <a:p>
          <a:endParaRPr lang="en-US" sz="2800"/>
        </a:p>
      </dgm:t>
    </dgm:pt>
    <dgm:pt modelId="{5B896BF4-CBEE-4C83-AC2A-71CAE81D3970}" type="sibTrans" cxnId="{9F0346E6-09A1-4DC4-8E69-D2307183D943}">
      <dgm:prSet/>
      <dgm:spPr/>
      <dgm:t>
        <a:bodyPr/>
        <a:lstStyle/>
        <a:p>
          <a:endParaRPr lang="en-US" sz="2800"/>
        </a:p>
      </dgm:t>
    </dgm:pt>
    <dgm:pt modelId="{F45885EF-A17E-45F4-9E0E-0F65B4677844}">
      <dgm:prSet custT="1"/>
      <dgm:spPr/>
      <dgm:t>
        <a:bodyPr/>
        <a:lstStyle/>
        <a:p>
          <a:r>
            <a:rPr lang="en-US" sz="2800"/>
            <a:t>Project Architecture and workflow</a:t>
          </a:r>
        </a:p>
      </dgm:t>
    </dgm:pt>
    <dgm:pt modelId="{AF66C6E1-02E3-4EF9-8472-83A5EF25F643}" type="parTrans" cxnId="{B00BC139-9879-4D87-B0CC-BC5FFEF38622}">
      <dgm:prSet/>
      <dgm:spPr/>
      <dgm:t>
        <a:bodyPr/>
        <a:lstStyle/>
        <a:p>
          <a:endParaRPr lang="en-US" sz="2800"/>
        </a:p>
      </dgm:t>
    </dgm:pt>
    <dgm:pt modelId="{FD3B8849-6739-4078-868D-411FBB8D9D05}" type="sibTrans" cxnId="{B00BC139-9879-4D87-B0CC-BC5FFEF38622}">
      <dgm:prSet/>
      <dgm:spPr/>
      <dgm:t>
        <a:bodyPr/>
        <a:lstStyle/>
        <a:p>
          <a:endParaRPr lang="en-US" sz="2800"/>
        </a:p>
      </dgm:t>
    </dgm:pt>
    <dgm:pt modelId="{43AFEF67-4CE1-4E6F-8BB8-2A5B4358743A}">
      <dgm:prSet custT="1"/>
      <dgm:spPr/>
      <dgm:t>
        <a:bodyPr/>
        <a:lstStyle/>
        <a:p>
          <a:r>
            <a:rPr lang="en-US" sz="2800"/>
            <a:t>Data Process</a:t>
          </a:r>
        </a:p>
      </dgm:t>
    </dgm:pt>
    <dgm:pt modelId="{AF85A7C1-08FD-409F-8D59-D12EF39687ED}" type="parTrans" cxnId="{739A4C6B-AC3E-4824-8373-107C1E46BBC2}">
      <dgm:prSet/>
      <dgm:spPr/>
      <dgm:t>
        <a:bodyPr/>
        <a:lstStyle/>
        <a:p>
          <a:endParaRPr lang="en-US" sz="2800"/>
        </a:p>
      </dgm:t>
    </dgm:pt>
    <dgm:pt modelId="{4BEDEFF4-1A87-4D5E-B8B1-49024638A8DC}" type="sibTrans" cxnId="{739A4C6B-AC3E-4824-8373-107C1E46BBC2}">
      <dgm:prSet/>
      <dgm:spPr/>
      <dgm:t>
        <a:bodyPr/>
        <a:lstStyle/>
        <a:p>
          <a:endParaRPr lang="en-US" sz="2800"/>
        </a:p>
      </dgm:t>
    </dgm:pt>
    <dgm:pt modelId="{AFF7B1B0-5B7A-47BF-89E2-ABDC1A4487E5}">
      <dgm:prSet custT="1"/>
      <dgm:spPr/>
      <dgm:t>
        <a:bodyPr/>
        <a:lstStyle/>
        <a:p>
          <a:r>
            <a:rPr lang="en-US" sz="2800" b="0" dirty="0"/>
            <a:t>Machine Learning Model Building and Testing</a:t>
          </a:r>
        </a:p>
      </dgm:t>
    </dgm:pt>
    <dgm:pt modelId="{3D7D9E1D-1D8B-4202-909B-7AC8E7AEC889}" type="parTrans" cxnId="{BDD146A0-A588-4F90-B88E-12470F2B570B}">
      <dgm:prSet/>
      <dgm:spPr/>
      <dgm:t>
        <a:bodyPr/>
        <a:lstStyle/>
        <a:p>
          <a:endParaRPr lang="en-US" sz="2800"/>
        </a:p>
      </dgm:t>
    </dgm:pt>
    <dgm:pt modelId="{A05C62E0-38F1-4480-B231-7D2D260B184C}" type="sibTrans" cxnId="{BDD146A0-A588-4F90-B88E-12470F2B570B}">
      <dgm:prSet/>
      <dgm:spPr/>
      <dgm:t>
        <a:bodyPr/>
        <a:lstStyle/>
        <a:p>
          <a:endParaRPr lang="en-US" sz="2800"/>
        </a:p>
      </dgm:t>
    </dgm:pt>
    <dgm:pt modelId="{97192C31-7B3E-4414-8D14-19BEDCF5CD16}" type="pres">
      <dgm:prSet presAssocID="{8ADD2953-E696-448D-B367-F02E48142E31}" presName="root" presStyleCnt="0">
        <dgm:presLayoutVars>
          <dgm:dir/>
          <dgm:resizeHandles val="exact"/>
        </dgm:presLayoutVars>
      </dgm:prSet>
      <dgm:spPr/>
    </dgm:pt>
    <dgm:pt modelId="{DB3F507D-26A9-4F0A-8EB4-FD327F2F2CB8}" type="pres">
      <dgm:prSet presAssocID="{75E8191F-EBC1-4876-9CBC-C7BD02983E10}" presName="compNode" presStyleCnt="0"/>
      <dgm:spPr/>
    </dgm:pt>
    <dgm:pt modelId="{579EE3F4-386B-4F3C-B04F-E1B67F35DDB9}" type="pres">
      <dgm:prSet presAssocID="{75E8191F-EBC1-4876-9CBC-C7BD02983E10}" presName="bgRect" presStyleLbl="bgShp" presStyleIdx="0" presStyleCnt="5"/>
      <dgm:spPr>
        <a:xfrm>
          <a:off x="0" y="3120"/>
          <a:ext cx="10168127" cy="664611"/>
        </a:xfrm>
        <a:prstGeom prst="roundRect">
          <a:avLst>
            <a:gd name="adj" fmla="val 10000"/>
          </a:avLst>
        </a:prstGeom>
        <a:solidFill>
          <a:srgbClr val="262626">
            <a:lumMod val="25000"/>
            <a:lumOff val="75000"/>
          </a:srgbClr>
        </a:solidFill>
        <a:ln>
          <a:noFill/>
        </a:ln>
        <a:effectLst/>
      </dgm:spPr>
    </dgm:pt>
    <dgm:pt modelId="{2B4A01FB-56A9-4748-A64F-85DF7208C902}" type="pres">
      <dgm:prSet presAssocID="{75E8191F-EBC1-4876-9CBC-C7BD02983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769A955-357B-4DD3-BEF5-307020C9DBE2}" type="pres">
      <dgm:prSet presAssocID="{75E8191F-EBC1-4876-9CBC-C7BD02983E10}" presName="spaceRect" presStyleCnt="0"/>
      <dgm:spPr/>
    </dgm:pt>
    <dgm:pt modelId="{04E840C9-0EB0-4FBC-B12C-DF05336FD4B5}" type="pres">
      <dgm:prSet presAssocID="{75E8191F-EBC1-4876-9CBC-C7BD02983E10}" presName="parTx" presStyleLbl="revTx" presStyleIdx="0" presStyleCnt="5">
        <dgm:presLayoutVars>
          <dgm:chMax val="0"/>
          <dgm:chPref val="0"/>
        </dgm:presLayoutVars>
      </dgm:prSet>
      <dgm:spPr>
        <a:xfrm>
          <a:off x="833040" y="3386"/>
          <a:ext cx="9399095" cy="721247"/>
        </a:xfrm>
        <a:prstGeom prst="rect">
          <a:avLst/>
        </a:prstGeom>
      </dgm:spPr>
    </dgm:pt>
    <dgm:pt modelId="{351F1840-0C82-41B8-B6C9-26081803D422}" type="pres">
      <dgm:prSet presAssocID="{AB5B93ED-9AC1-4988-9F4D-2C7A7F0B52E8}" presName="sibTrans" presStyleCnt="0"/>
      <dgm:spPr/>
    </dgm:pt>
    <dgm:pt modelId="{5A383E0F-F609-4CBE-9B00-0F4A5FA579F8}" type="pres">
      <dgm:prSet presAssocID="{CE8EA28A-C17E-4EC2-AD3D-C9D7FB22AC22}" presName="compNode" presStyleCnt="0"/>
      <dgm:spPr/>
    </dgm:pt>
    <dgm:pt modelId="{AB3C12F6-C75C-48D1-BBB3-C8DD0C1DF88B}" type="pres">
      <dgm:prSet presAssocID="{CE8EA28A-C17E-4EC2-AD3D-C9D7FB22AC22}" presName="bgRect" presStyleLbl="bgShp" presStyleIdx="1" presStyleCnt="5"/>
      <dgm:spPr>
        <a:xfrm>
          <a:off x="0" y="833884"/>
          <a:ext cx="10168127" cy="664611"/>
        </a:xfrm>
        <a:prstGeom prst="roundRect">
          <a:avLst>
            <a:gd name="adj" fmla="val 10000"/>
          </a:avLst>
        </a:prstGeom>
        <a:solidFill>
          <a:srgbClr val="262626">
            <a:lumMod val="25000"/>
            <a:lumOff val="75000"/>
          </a:srgbClr>
        </a:solidFill>
        <a:ln>
          <a:noFill/>
        </a:ln>
        <a:effectLst/>
      </dgm:spPr>
    </dgm:pt>
    <dgm:pt modelId="{C53F0571-D1B0-4E5F-BF7A-5CF844FBB484}" type="pres">
      <dgm:prSet presAssocID="{CE8EA28A-C17E-4EC2-AD3D-C9D7FB22AC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E60A9731-8EB0-4502-8315-3228E6AA4D51}" type="pres">
      <dgm:prSet presAssocID="{CE8EA28A-C17E-4EC2-AD3D-C9D7FB22AC22}" presName="spaceRect" presStyleCnt="0"/>
      <dgm:spPr/>
    </dgm:pt>
    <dgm:pt modelId="{AB59000D-BD70-411B-B059-D7CB82962A9F}" type="pres">
      <dgm:prSet presAssocID="{CE8EA28A-C17E-4EC2-AD3D-C9D7FB22AC22}" presName="parTx" presStyleLbl="revTx" presStyleIdx="1" presStyleCnt="5">
        <dgm:presLayoutVars>
          <dgm:chMax val="0"/>
          <dgm:chPref val="0"/>
        </dgm:presLayoutVars>
      </dgm:prSet>
      <dgm:spPr/>
    </dgm:pt>
    <dgm:pt modelId="{F1233CC2-5D6B-4467-AEBF-0E63E72C8C80}" type="pres">
      <dgm:prSet presAssocID="{5B896BF4-CBEE-4C83-AC2A-71CAE81D3970}" presName="sibTrans" presStyleCnt="0"/>
      <dgm:spPr/>
    </dgm:pt>
    <dgm:pt modelId="{1DAD881D-CA3C-4792-9AFD-6800D1FD1DCF}" type="pres">
      <dgm:prSet presAssocID="{F45885EF-A17E-45F4-9E0E-0F65B4677844}" presName="compNode" presStyleCnt="0"/>
      <dgm:spPr/>
    </dgm:pt>
    <dgm:pt modelId="{805EF0F9-F4EF-46B3-8350-35A1ED614CE6}" type="pres">
      <dgm:prSet presAssocID="{F45885EF-A17E-45F4-9E0E-0F65B4677844}" presName="bgRect" presStyleLbl="bgShp" presStyleIdx="2" presStyleCnt="5"/>
      <dgm:spPr>
        <a:xfrm>
          <a:off x="0" y="1802660"/>
          <a:ext cx="10168127" cy="719712"/>
        </a:xfrm>
        <a:prstGeom prst="roundRect">
          <a:avLst>
            <a:gd name="adj" fmla="val 10000"/>
          </a:avLst>
        </a:prstGeom>
        <a:solidFill>
          <a:srgbClr val="262626">
            <a:lumMod val="25000"/>
            <a:lumOff val="75000"/>
          </a:srgbClr>
        </a:solidFill>
        <a:ln>
          <a:noFill/>
        </a:ln>
        <a:effectLst/>
      </dgm:spPr>
    </dgm:pt>
    <dgm:pt modelId="{1034A444-9A93-4FA5-9EFF-FB442BBBFC64}" type="pres">
      <dgm:prSet presAssocID="{F45885EF-A17E-45F4-9E0E-0F65B467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587490-6D84-416B-A8B1-9E3902B828B7}" type="pres">
      <dgm:prSet presAssocID="{F45885EF-A17E-45F4-9E0E-0F65B4677844}" presName="spaceRect" presStyleCnt="0"/>
      <dgm:spPr/>
    </dgm:pt>
    <dgm:pt modelId="{7922022B-90A0-40BA-A581-F2D1C796102B}" type="pres">
      <dgm:prSet presAssocID="{F45885EF-A17E-45F4-9E0E-0F65B4677844}" presName="parTx" presStyleLbl="revTx" presStyleIdx="2" presStyleCnt="5">
        <dgm:presLayoutVars>
          <dgm:chMax val="0"/>
          <dgm:chPref val="0"/>
        </dgm:presLayoutVars>
      </dgm:prSet>
      <dgm:spPr/>
    </dgm:pt>
    <dgm:pt modelId="{A074B8E6-468B-4A15-B9D9-5603AAE6066E}" type="pres">
      <dgm:prSet presAssocID="{FD3B8849-6739-4078-868D-411FBB8D9D05}" presName="sibTrans" presStyleCnt="0"/>
      <dgm:spPr/>
    </dgm:pt>
    <dgm:pt modelId="{199004EF-31AA-4261-BBC5-6FA45ECD3738}" type="pres">
      <dgm:prSet presAssocID="{43AFEF67-4CE1-4E6F-8BB8-2A5B4358743A}" presName="compNode" presStyleCnt="0"/>
      <dgm:spPr/>
    </dgm:pt>
    <dgm:pt modelId="{11AFBB92-3677-4095-B9C6-D30CA7D19B5A}" type="pres">
      <dgm:prSet presAssocID="{43AFEF67-4CE1-4E6F-8BB8-2A5B4358743A}" presName="bgRect" presStyleLbl="bgShp" presStyleIdx="3" presStyleCnt="5"/>
      <dgm:spPr>
        <a:xfrm>
          <a:off x="0" y="2702301"/>
          <a:ext cx="10168127" cy="719712"/>
        </a:xfrm>
        <a:prstGeom prst="roundRect">
          <a:avLst>
            <a:gd name="adj" fmla="val 10000"/>
          </a:avLst>
        </a:prstGeom>
        <a:solidFill>
          <a:srgbClr val="262626">
            <a:lumMod val="25000"/>
            <a:lumOff val="75000"/>
          </a:srgbClr>
        </a:solidFill>
        <a:ln>
          <a:noFill/>
        </a:ln>
        <a:effectLst/>
      </dgm:spPr>
    </dgm:pt>
    <dgm:pt modelId="{54996515-D038-4B31-972F-1C4E57254B26}" type="pres">
      <dgm:prSet presAssocID="{43AFEF67-4CE1-4E6F-8BB8-2A5B435874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1BB821-7EA3-41B9-9D83-AC05A3FE1E93}" type="pres">
      <dgm:prSet presAssocID="{43AFEF67-4CE1-4E6F-8BB8-2A5B4358743A}" presName="spaceRect" presStyleCnt="0"/>
      <dgm:spPr/>
    </dgm:pt>
    <dgm:pt modelId="{07F3B5A2-80A0-4DA1-A352-9D9E0F25AB84}" type="pres">
      <dgm:prSet presAssocID="{43AFEF67-4CE1-4E6F-8BB8-2A5B4358743A}" presName="parTx" presStyleLbl="revTx" presStyleIdx="3" presStyleCnt="5">
        <dgm:presLayoutVars>
          <dgm:chMax val="0"/>
          <dgm:chPref val="0"/>
        </dgm:presLayoutVars>
      </dgm:prSet>
      <dgm:spPr/>
    </dgm:pt>
    <dgm:pt modelId="{F1D5A346-1865-4FF5-BD4C-465A2E1FF306}" type="pres">
      <dgm:prSet presAssocID="{4BEDEFF4-1A87-4D5E-B8B1-49024638A8DC}" presName="sibTrans" presStyleCnt="0"/>
      <dgm:spPr/>
    </dgm:pt>
    <dgm:pt modelId="{F548F442-6AE5-42F2-A879-EFE9161DA4E7}" type="pres">
      <dgm:prSet presAssocID="{AFF7B1B0-5B7A-47BF-89E2-ABDC1A4487E5}" presName="compNode" presStyleCnt="0"/>
      <dgm:spPr/>
    </dgm:pt>
    <dgm:pt modelId="{D9981EC9-BEB8-4182-9D9F-314B57B81F96}" type="pres">
      <dgm:prSet presAssocID="{AFF7B1B0-5B7A-47BF-89E2-ABDC1A4487E5}" presName="bgRect" presStyleLbl="bgShp" presStyleIdx="4" presStyleCnt="5"/>
      <dgm:spPr>
        <a:xfrm>
          <a:off x="0" y="3601942"/>
          <a:ext cx="10168127" cy="719712"/>
        </a:xfrm>
        <a:prstGeom prst="roundRect">
          <a:avLst>
            <a:gd name="adj" fmla="val 10000"/>
          </a:avLst>
        </a:prstGeom>
        <a:solidFill>
          <a:srgbClr val="262626">
            <a:hueOff val="0"/>
            <a:satOff val="0"/>
            <a:lumOff val="0"/>
            <a:alphaOff val="0"/>
          </a:srgbClr>
        </a:solidFill>
        <a:ln>
          <a:noFill/>
        </a:ln>
        <a:effectLst/>
      </dgm:spPr>
    </dgm:pt>
    <dgm:pt modelId="{614713DD-5C86-44D5-8439-8806268B38D2}" type="pres">
      <dgm:prSet presAssocID="{AFF7B1B0-5B7A-47BF-89E2-ABDC1A4487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656C56D-670D-4259-8724-A0781921BDA8}" type="pres">
      <dgm:prSet presAssocID="{AFF7B1B0-5B7A-47BF-89E2-ABDC1A4487E5}" presName="spaceRect" presStyleCnt="0"/>
      <dgm:spPr/>
    </dgm:pt>
    <dgm:pt modelId="{E62234E1-DDFB-48BE-85C6-0054B8B6DFBA}" type="pres">
      <dgm:prSet presAssocID="{AFF7B1B0-5B7A-47BF-89E2-ABDC1A4487E5}" presName="parTx" presStyleLbl="revTx" presStyleIdx="4" presStyleCnt="5">
        <dgm:presLayoutVars>
          <dgm:chMax val="0"/>
          <dgm:chPref val="0"/>
        </dgm:presLayoutVars>
      </dgm:prSet>
      <dgm:spPr/>
    </dgm:pt>
  </dgm:ptLst>
  <dgm:cxnLst>
    <dgm:cxn modelId="{9E9A6C03-A585-42BC-AD78-4B2AE2A3C06E}" type="presOf" srcId="{43AFEF67-4CE1-4E6F-8BB8-2A5B4358743A}" destId="{07F3B5A2-80A0-4DA1-A352-9D9E0F25AB84}" srcOrd="0" destOrd="0" presId="urn:microsoft.com/office/officeart/2018/2/layout/IconVerticalSolidList"/>
    <dgm:cxn modelId="{C4323A0D-99FF-4FF1-AAB2-A7637907D3EF}" srcId="{8ADD2953-E696-448D-B367-F02E48142E31}" destId="{75E8191F-EBC1-4876-9CBC-C7BD02983E10}" srcOrd="0" destOrd="0" parTransId="{9478EEFA-AC1C-41C0-B0E0-B759C8623062}" sibTransId="{AB5B93ED-9AC1-4988-9F4D-2C7A7F0B52E8}"/>
    <dgm:cxn modelId="{3BA1572B-76DA-48F6-A669-F5171A037D25}" type="presOf" srcId="{8ADD2953-E696-448D-B367-F02E48142E31}" destId="{97192C31-7B3E-4414-8D14-19BEDCF5CD16}" srcOrd="0" destOrd="0" presId="urn:microsoft.com/office/officeart/2018/2/layout/IconVerticalSolidList"/>
    <dgm:cxn modelId="{9C59F62F-DEB7-43E6-A2F5-E50B43DBE088}" type="presOf" srcId="{AFF7B1B0-5B7A-47BF-89E2-ABDC1A4487E5}" destId="{E62234E1-DDFB-48BE-85C6-0054B8B6DFBA}" srcOrd="0" destOrd="0" presId="urn:microsoft.com/office/officeart/2018/2/layout/IconVerticalSolidList"/>
    <dgm:cxn modelId="{B00BC139-9879-4D87-B0CC-BC5FFEF38622}" srcId="{8ADD2953-E696-448D-B367-F02E48142E31}" destId="{F45885EF-A17E-45F4-9E0E-0F65B4677844}" srcOrd="2" destOrd="0" parTransId="{AF66C6E1-02E3-4EF9-8472-83A5EF25F643}" sibTransId="{FD3B8849-6739-4078-868D-411FBB8D9D05}"/>
    <dgm:cxn modelId="{739A4C6B-AC3E-4824-8373-107C1E46BBC2}" srcId="{8ADD2953-E696-448D-B367-F02E48142E31}" destId="{43AFEF67-4CE1-4E6F-8BB8-2A5B4358743A}" srcOrd="3" destOrd="0" parTransId="{AF85A7C1-08FD-409F-8D59-D12EF39687ED}" sibTransId="{4BEDEFF4-1A87-4D5E-B8B1-49024638A8DC}"/>
    <dgm:cxn modelId="{BDD146A0-A588-4F90-B88E-12470F2B570B}" srcId="{8ADD2953-E696-448D-B367-F02E48142E31}" destId="{AFF7B1B0-5B7A-47BF-89E2-ABDC1A4487E5}" srcOrd="4" destOrd="0" parTransId="{3D7D9E1D-1D8B-4202-909B-7AC8E7AEC889}" sibTransId="{A05C62E0-38F1-4480-B231-7D2D260B184C}"/>
    <dgm:cxn modelId="{6C4DD8A4-13A2-4F54-8A7B-28719E6B3815}" type="presOf" srcId="{75E8191F-EBC1-4876-9CBC-C7BD02983E10}" destId="{04E840C9-0EB0-4FBC-B12C-DF05336FD4B5}" srcOrd="0" destOrd="0" presId="urn:microsoft.com/office/officeart/2018/2/layout/IconVerticalSolidList"/>
    <dgm:cxn modelId="{9F0346E6-09A1-4DC4-8E69-D2307183D943}" srcId="{8ADD2953-E696-448D-B367-F02E48142E31}" destId="{CE8EA28A-C17E-4EC2-AD3D-C9D7FB22AC22}" srcOrd="1" destOrd="0" parTransId="{BF5C5B94-3B56-4DB7-BCC8-C5973756B5EE}" sibTransId="{5B896BF4-CBEE-4C83-AC2A-71CAE81D3970}"/>
    <dgm:cxn modelId="{1881CAF0-9D38-4650-9196-07E8E9F65BB8}" type="presOf" srcId="{F45885EF-A17E-45F4-9E0E-0F65B4677844}" destId="{7922022B-90A0-40BA-A581-F2D1C796102B}" srcOrd="0" destOrd="0" presId="urn:microsoft.com/office/officeart/2018/2/layout/IconVerticalSolidList"/>
    <dgm:cxn modelId="{2D2ACFF1-F7E8-423B-BD37-ED325980B75E}" type="presOf" srcId="{CE8EA28A-C17E-4EC2-AD3D-C9D7FB22AC22}" destId="{AB59000D-BD70-411B-B059-D7CB82962A9F}" srcOrd="0" destOrd="0" presId="urn:microsoft.com/office/officeart/2018/2/layout/IconVerticalSolidList"/>
    <dgm:cxn modelId="{7F3C4E78-36F9-49F2-B172-1D9E478FCDE7}" type="presParOf" srcId="{97192C31-7B3E-4414-8D14-19BEDCF5CD16}" destId="{DB3F507D-26A9-4F0A-8EB4-FD327F2F2CB8}" srcOrd="0" destOrd="0" presId="urn:microsoft.com/office/officeart/2018/2/layout/IconVerticalSolidList"/>
    <dgm:cxn modelId="{B8BBAAA7-417C-451A-A6CA-B9EEFB1418D2}" type="presParOf" srcId="{DB3F507D-26A9-4F0A-8EB4-FD327F2F2CB8}" destId="{579EE3F4-386B-4F3C-B04F-E1B67F35DDB9}" srcOrd="0" destOrd="0" presId="urn:microsoft.com/office/officeart/2018/2/layout/IconVerticalSolidList"/>
    <dgm:cxn modelId="{492CFD37-B630-450F-BEEE-853AE1B489AF}" type="presParOf" srcId="{DB3F507D-26A9-4F0A-8EB4-FD327F2F2CB8}" destId="{2B4A01FB-56A9-4748-A64F-85DF7208C902}" srcOrd="1" destOrd="0" presId="urn:microsoft.com/office/officeart/2018/2/layout/IconVerticalSolidList"/>
    <dgm:cxn modelId="{2C82A337-158B-4518-8771-6DC7E8D0DBF2}" type="presParOf" srcId="{DB3F507D-26A9-4F0A-8EB4-FD327F2F2CB8}" destId="{5769A955-357B-4DD3-BEF5-307020C9DBE2}" srcOrd="2" destOrd="0" presId="urn:microsoft.com/office/officeart/2018/2/layout/IconVerticalSolidList"/>
    <dgm:cxn modelId="{43098CC5-0B55-4351-B3EF-08905FC06815}" type="presParOf" srcId="{DB3F507D-26A9-4F0A-8EB4-FD327F2F2CB8}" destId="{04E840C9-0EB0-4FBC-B12C-DF05336FD4B5}" srcOrd="3" destOrd="0" presId="urn:microsoft.com/office/officeart/2018/2/layout/IconVerticalSolidList"/>
    <dgm:cxn modelId="{B61CFF1E-1991-434D-8332-09A1FD4D1597}" type="presParOf" srcId="{97192C31-7B3E-4414-8D14-19BEDCF5CD16}" destId="{351F1840-0C82-41B8-B6C9-26081803D422}" srcOrd="1" destOrd="0" presId="urn:microsoft.com/office/officeart/2018/2/layout/IconVerticalSolidList"/>
    <dgm:cxn modelId="{3B8248F7-9CD5-439A-A5FF-79770E58F379}" type="presParOf" srcId="{97192C31-7B3E-4414-8D14-19BEDCF5CD16}" destId="{5A383E0F-F609-4CBE-9B00-0F4A5FA579F8}" srcOrd="2" destOrd="0" presId="urn:microsoft.com/office/officeart/2018/2/layout/IconVerticalSolidList"/>
    <dgm:cxn modelId="{03C05880-62DD-4A7D-BC74-A4CBA6CA2C54}" type="presParOf" srcId="{5A383E0F-F609-4CBE-9B00-0F4A5FA579F8}" destId="{AB3C12F6-C75C-48D1-BBB3-C8DD0C1DF88B}" srcOrd="0" destOrd="0" presId="urn:microsoft.com/office/officeart/2018/2/layout/IconVerticalSolidList"/>
    <dgm:cxn modelId="{C8FDB2C1-8FF1-46E4-82A1-BCDD0678D8C3}" type="presParOf" srcId="{5A383E0F-F609-4CBE-9B00-0F4A5FA579F8}" destId="{C53F0571-D1B0-4E5F-BF7A-5CF844FBB484}" srcOrd="1" destOrd="0" presId="urn:microsoft.com/office/officeart/2018/2/layout/IconVerticalSolidList"/>
    <dgm:cxn modelId="{61D70451-81AC-4749-8BB6-0C5E6A81AF3A}" type="presParOf" srcId="{5A383E0F-F609-4CBE-9B00-0F4A5FA579F8}" destId="{E60A9731-8EB0-4502-8315-3228E6AA4D51}" srcOrd="2" destOrd="0" presId="urn:microsoft.com/office/officeart/2018/2/layout/IconVerticalSolidList"/>
    <dgm:cxn modelId="{DFEDFDE1-13FE-4F25-A49B-2992D4FBA60D}" type="presParOf" srcId="{5A383E0F-F609-4CBE-9B00-0F4A5FA579F8}" destId="{AB59000D-BD70-411B-B059-D7CB82962A9F}" srcOrd="3" destOrd="0" presId="urn:microsoft.com/office/officeart/2018/2/layout/IconVerticalSolidList"/>
    <dgm:cxn modelId="{7D9AB123-E17F-4A43-A8E7-1C9BEB7370CB}" type="presParOf" srcId="{97192C31-7B3E-4414-8D14-19BEDCF5CD16}" destId="{F1233CC2-5D6B-4467-AEBF-0E63E72C8C80}" srcOrd="3" destOrd="0" presId="urn:microsoft.com/office/officeart/2018/2/layout/IconVerticalSolidList"/>
    <dgm:cxn modelId="{FE476029-B174-4E0C-BC1E-0CE40798BBB6}" type="presParOf" srcId="{97192C31-7B3E-4414-8D14-19BEDCF5CD16}" destId="{1DAD881D-CA3C-4792-9AFD-6800D1FD1DCF}" srcOrd="4" destOrd="0" presId="urn:microsoft.com/office/officeart/2018/2/layout/IconVerticalSolidList"/>
    <dgm:cxn modelId="{6ECBD219-2E39-405E-A586-2F1EC1B45164}" type="presParOf" srcId="{1DAD881D-CA3C-4792-9AFD-6800D1FD1DCF}" destId="{805EF0F9-F4EF-46B3-8350-35A1ED614CE6}" srcOrd="0" destOrd="0" presId="urn:microsoft.com/office/officeart/2018/2/layout/IconVerticalSolidList"/>
    <dgm:cxn modelId="{5A830212-0901-4E96-9C0D-E00B15F50167}" type="presParOf" srcId="{1DAD881D-CA3C-4792-9AFD-6800D1FD1DCF}" destId="{1034A444-9A93-4FA5-9EFF-FB442BBBFC64}" srcOrd="1" destOrd="0" presId="urn:microsoft.com/office/officeart/2018/2/layout/IconVerticalSolidList"/>
    <dgm:cxn modelId="{0BADF9FE-47D8-4481-96A1-04AF53EB9FCB}" type="presParOf" srcId="{1DAD881D-CA3C-4792-9AFD-6800D1FD1DCF}" destId="{EE587490-6D84-416B-A8B1-9E3902B828B7}" srcOrd="2" destOrd="0" presId="urn:microsoft.com/office/officeart/2018/2/layout/IconVerticalSolidList"/>
    <dgm:cxn modelId="{65CA1ADD-2F94-47E4-A2F5-8FD5F374F775}" type="presParOf" srcId="{1DAD881D-CA3C-4792-9AFD-6800D1FD1DCF}" destId="{7922022B-90A0-40BA-A581-F2D1C796102B}" srcOrd="3" destOrd="0" presId="urn:microsoft.com/office/officeart/2018/2/layout/IconVerticalSolidList"/>
    <dgm:cxn modelId="{D1D18334-271A-4736-B0E2-27B478627935}" type="presParOf" srcId="{97192C31-7B3E-4414-8D14-19BEDCF5CD16}" destId="{A074B8E6-468B-4A15-B9D9-5603AAE6066E}" srcOrd="5" destOrd="0" presId="urn:microsoft.com/office/officeart/2018/2/layout/IconVerticalSolidList"/>
    <dgm:cxn modelId="{1AC969A9-C81F-477F-A562-82587DE800F5}" type="presParOf" srcId="{97192C31-7B3E-4414-8D14-19BEDCF5CD16}" destId="{199004EF-31AA-4261-BBC5-6FA45ECD3738}" srcOrd="6" destOrd="0" presId="urn:microsoft.com/office/officeart/2018/2/layout/IconVerticalSolidList"/>
    <dgm:cxn modelId="{DDF50420-B4D9-41E2-88A3-7AA34F09F592}" type="presParOf" srcId="{199004EF-31AA-4261-BBC5-6FA45ECD3738}" destId="{11AFBB92-3677-4095-B9C6-D30CA7D19B5A}" srcOrd="0" destOrd="0" presId="urn:microsoft.com/office/officeart/2018/2/layout/IconVerticalSolidList"/>
    <dgm:cxn modelId="{0A3BE1B9-6A6B-497E-9A5F-6E8F9149FEDE}" type="presParOf" srcId="{199004EF-31AA-4261-BBC5-6FA45ECD3738}" destId="{54996515-D038-4B31-972F-1C4E57254B26}" srcOrd="1" destOrd="0" presId="urn:microsoft.com/office/officeart/2018/2/layout/IconVerticalSolidList"/>
    <dgm:cxn modelId="{48C9C57A-0F7A-4475-934A-243384D8F3F9}" type="presParOf" srcId="{199004EF-31AA-4261-BBC5-6FA45ECD3738}" destId="{6D1BB821-7EA3-41B9-9D83-AC05A3FE1E93}" srcOrd="2" destOrd="0" presId="urn:microsoft.com/office/officeart/2018/2/layout/IconVerticalSolidList"/>
    <dgm:cxn modelId="{7FF32359-7F8F-4DC0-9286-9493867A7B4E}" type="presParOf" srcId="{199004EF-31AA-4261-BBC5-6FA45ECD3738}" destId="{07F3B5A2-80A0-4DA1-A352-9D9E0F25AB84}" srcOrd="3" destOrd="0" presId="urn:microsoft.com/office/officeart/2018/2/layout/IconVerticalSolidList"/>
    <dgm:cxn modelId="{5204B0FE-83A0-416A-9E6C-0DEFAEB8BA71}" type="presParOf" srcId="{97192C31-7B3E-4414-8D14-19BEDCF5CD16}" destId="{F1D5A346-1865-4FF5-BD4C-465A2E1FF306}" srcOrd="7" destOrd="0" presId="urn:microsoft.com/office/officeart/2018/2/layout/IconVerticalSolidList"/>
    <dgm:cxn modelId="{2A0039C5-68DF-429E-B550-D161BC45ED6C}" type="presParOf" srcId="{97192C31-7B3E-4414-8D14-19BEDCF5CD16}" destId="{F548F442-6AE5-42F2-A879-EFE9161DA4E7}" srcOrd="8" destOrd="0" presId="urn:microsoft.com/office/officeart/2018/2/layout/IconVerticalSolidList"/>
    <dgm:cxn modelId="{D97A1994-EADD-4713-A85F-A71D9531629A}" type="presParOf" srcId="{F548F442-6AE5-42F2-A879-EFE9161DA4E7}" destId="{D9981EC9-BEB8-4182-9D9F-314B57B81F96}" srcOrd="0" destOrd="0" presId="urn:microsoft.com/office/officeart/2018/2/layout/IconVerticalSolidList"/>
    <dgm:cxn modelId="{0B8883E8-7935-417A-A0E3-DCD44451EA9E}" type="presParOf" srcId="{F548F442-6AE5-42F2-A879-EFE9161DA4E7}" destId="{614713DD-5C86-44D5-8439-8806268B38D2}" srcOrd="1" destOrd="0" presId="urn:microsoft.com/office/officeart/2018/2/layout/IconVerticalSolidList"/>
    <dgm:cxn modelId="{5A4F03A6-565A-44C4-9CFD-F1C08003FD8E}" type="presParOf" srcId="{F548F442-6AE5-42F2-A879-EFE9161DA4E7}" destId="{2656C56D-670D-4259-8724-A0781921BDA8}" srcOrd="2" destOrd="0" presId="urn:microsoft.com/office/officeart/2018/2/layout/IconVerticalSolidList"/>
    <dgm:cxn modelId="{090447AE-0769-49C0-A2F2-6A95921B2D25}" type="presParOf" srcId="{F548F442-6AE5-42F2-A879-EFE9161DA4E7}" destId="{E62234E1-DDFB-48BE-85C6-0054B8B6DF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EE3F4-386B-4F3C-B04F-E1B67F35DDB9}">
      <dsp:nvSpPr>
        <dsp:cNvPr id="0" name=""/>
        <dsp:cNvSpPr/>
      </dsp:nvSpPr>
      <dsp:spPr>
        <a:xfrm>
          <a:off x="0" y="3386"/>
          <a:ext cx="10232136" cy="721247"/>
        </a:xfrm>
        <a:prstGeom prst="roundRect">
          <a:avLst>
            <a:gd name="adj" fmla="val 10000"/>
          </a:avLst>
        </a:prstGeom>
        <a:solidFill>
          <a:srgbClr val="26262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B4A01FB-56A9-4748-A64F-85DF7208C902}">
      <dsp:nvSpPr>
        <dsp:cNvPr id="0" name=""/>
        <dsp:cNvSpPr/>
      </dsp:nvSpPr>
      <dsp:spPr>
        <a:xfrm>
          <a:off x="218177" y="165666"/>
          <a:ext cx="396686" cy="39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40C9-0EB0-4FBC-B12C-DF05336FD4B5}">
      <dsp:nvSpPr>
        <dsp:cNvPr id="0" name=""/>
        <dsp:cNvSpPr/>
      </dsp:nvSpPr>
      <dsp:spPr>
        <a:xfrm>
          <a:off x="833040" y="3386"/>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a:solidFill>
                <a:schemeClr val="bg2"/>
              </a:solidFill>
              <a:latin typeface="Neue Haas Grotesk Text Pro"/>
              <a:ea typeface="+mn-ea"/>
              <a:cs typeface="+mn-cs"/>
            </a:rPr>
            <a:t>Data</a:t>
          </a:r>
          <a:r>
            <a:rPr lang="en-US" sz="2800" b="0" kern="1200">
              <a:solidFill>
                <a:schemeClr val="bg2"/>
              </a:solidFill>
            </a:rPr>
            <a:t> and Server Specifications</a:t>
          </a:r>
        </a:p>
      </dsp:txBody>
      <dsp:txXfrm>
        <a:off x="833040" y="3386"/>
        <a:ext cx="9399095" cy="721247"/>
      </dsp:txXfrm>
    </dsp:sp>
    <dsp:sp modelId="{AB3C12F6-C75C-48D1-BBB3-C8DD0C1DF88B}">
      <dsp:nvSpPr>
        <dsp:cNvPr id="0" name=""/>
        <dsp:cNvSpPr/>
      </dsp:nvSpPr>
      <dsp:spPr>
        <a:xfrm>
          <a:off x="0" y="904945"/>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C53F0571-D1B0-4E5F-BF7A-5CF844FBB484}">
      <dsp:nvSpPr>
        <dsp:cNvPr id="0" name=""/>
        <dsp:cNvSpPr/>
      </dsp:nvSpPr>
      <dsp:spPr>
        <a:xfrm>
          <a:off x="218177" y="1067225"/>
          <a:ext cx="396686" cy="39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9000D-BD70-411B-B059-D7CB82962A9F}">
      <dsp:nvSpPr>
        <dsp:cNvPr id="0" name=""/>
        <dsp:cNvSpPr/>
      </dsp:nvSpPr>
      <dsp:spPr>
        <a:xfrm>
          <a:off x="833040" y="904945"/>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Project Idea Explanation</a:t>
          </a:r>
        </a:p>
      </dsp:txBody>
      <dsp:txXfrm>
        <a:off x="833040" y="904945"/>
        <a:ext cx="9399095" cy="721247"/>
      </dsp:txXfrm>
    </dsp:sp>
    <dsp:sp modelId="{805EF0F9-F4EF-46B3-8350-35A1ED614CE6}">
      <dsp:nvSpPr>
        <dsp:cNvPr id="0" name=""/>
        <dsp:cNvSpPr/>
      </dsp:nvSpPr>
      <dsp:spPr>
        <a:xfrm>
          <a:off x="0" y="1806504"/>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1034A444-9A93-4FA5-9EFF-FB442BBBFC64}">
      <dsp:nvSpPr>
        <dsp:cNvPr id="0" name=""/>
        <dsp:cNvSpPr/>
      </dsp:nvSpPr>
      <dsp:spPr>
        <a:xfrm>
          <a:off x="218177" y="1968784"/>
          <a:ext cx="396686" cy="39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2022B-90A0-40BA-A581-F2D1C796102B}">
      <dsp:nvSpPr>
        <dsp:cNvPr id="0" name=""/>
        <dsp:cNvSpPr/>
      </dsp:nvSpPr>
      <dsp:spPr>
        <a:xfrm>
          <a:off x="833040" y="1806504"/>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Project Architecture and workflow</a:t>
          </a:r>
        </a:p>
      </dsp:txBody>
      <dsp:txXfrm>
        <a:off x="833040" y="1806504"/>
        <a:ext cx="9399095" cy="721247"/>
      </dsp:txXfrm>
    </dsp:sp>
    <dsp:sp modelId="{11AFBB92-3677-4095-B9C6-D30CA7D19B5A}">
      <dsp:nvSpPr>
        <dsp:cNvPr id="0" name=""/>
        <dsp:cNvSpPr/>
      </dsp:nvSpPr>
      <dsp:spPr>
        <a:xfrm>
          <a:off x="0" y="2708063"/>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54996515-D038-4B31-972F-1C4E57254B26}">
      <dsp:nvSpPr>
        <dsp:cNvPr id="0" name=""/>
        <dsp:cNvSpPr/>
      </dsp:nvSpPr>
      <dsp:spPr>
        <a:xfrm>
          <a:off x="218177" y="2870344"/>
          <a:ext cx="396686" cy="39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3B5A2-80A0-4DA1-A352-9D9E0F25AB84}">
      <dsp:nvSpPr>
        <dsp:cNvPr id="0" name=""/>
        <dsp:cNvSpPr/>
      </dsp:nvSpPr>
      <dsp:spPr>
        <a:xfrm>
          <a:off x="833040" y="2708063"/>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Data Process</a:t>
          </a:r>
        </a:p>
      </dsp:txBody>
      <dsp:txXfrm>
        <a:off x="833040" y="2708063"/>
        <a:ext cx="9399095" cy="721247"/>
      </dsp:txXfrm>
    </dsp:sp>
    <dsp:sp modelId="{D9981EC9-BEB8-4182-9D9F-314B57B81F96}">
      <dsp:nvSpPr>
        <dsp:cNvPr id="0" name=""/>
        <dsp:cNvSpPr/>
      </dsp:nvSpPr>
      <dsp:spPr>
        <a:xfrm>
          <a:off x="0" y="3609622"/>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614713DD-5C86-44D5-8439-8806268B38D2}">
      <dsp:nvSpPr>
        <dsp:cNvPr id="0" name=""/>
        <dsp:cNvSpPr/>
      </dsp:nvSpPr>
      <dsp:spPr>
        <a:xfrm>
          <a:off x="218177" y="3771903"/>
          <a:ext cx="396686" cy="39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234E1-DDFB-48BE-85C6-0054B8B6DFBA}">
      <dsp:nvSpPr>
        <dsp:cNvPr id="0" name=""/>
        <dsp:cNvSpPr/>
      </dsp:nvSpPr>
      <dsp:spPr>
        <a:xfrm>
          <a:off x="833040" y="3609622"/>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dirty="0"/>
            <a:t>Machine Learning Model Building and Testing</a:t>
          </a:r>
        </a:p>
      </dsp:txBody>
      <dsp:txXfrm>
        <a:off x="833040" y="3609622"/>
        <a:ext cx="9399095" cy="721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88B4B-8196-E945-A8F3-DAD716A128C4}">
      <dsp:nvSpPr>
        <dsp:cNvPr id="0" name=""/>
        <dsp:cNvSpPr/>
      </dsp:nvSpPr>
      <dsp:spPr>
        <a:xfrm>
          <a:off x="0" y="450"/>
          <a:ext cx="53600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0A789-6238-7844-8264-7516C7A7514B}">
      <dsp:nvSpPr>
        <dsp:cNvPr id="0" name=""/>
        <dsp:cNvSpPr/>
      </dsp:nvSpPr>
      <dsp:spPr>
        <a:xfrm>
          <a:off x="0" y="450"/>
          <a:ext cx="5360046"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Data Size and Source</a:t>
          </a:r>
          <a:endParaRPr lang="en-US" sz="2800" kern="1200"/>
        </a:p>
      </dsp:txBody>
      <dsp:txXfrm>
        <a:off x="0" y="450"/>
        <a:ext cx="5360046" cy="738654"/>
      </dsp:txXfrm>
    </dsp:sp>
    <dsp:sp modelId="{6F5BD24E-AC57-2B4E-A570-A56AE86C5967}">
      <dsp:nvSpPr>
        <dsp:cNvPr id="0" name=""/>
        <dsp:cNvSpPr/>
      </dsp:nvSpPr>
      <dsp:spPr>
        <a:xfrm>
          <a:off x="0" y="739105"/>
          <a:ext cx="53600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AF255-AAE2-D640-9D6B-3D51943557FA}">
      <dsp:nvSpPr>
        <dsp:cNvPr id="0" name=""/>
        <dsp:cNvSpPr/>
      </dsp:nvSpPr>
      <dsp:spPr>
        <a:xfrm>
          <a:off x="0" y="739105"/>
          <a:ext cx="5360046"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i="1" kern="1200" dirty="0"/>
            <a:t>Data Size: </a:t>
          </a:r>
          <a:r>
            <a:rPr lang="en-US" altLang="zh-CN" sz="2800" i="1" kern="1200" dirty="0"/>
            <a:t>7.17</a:t>
          </a:r>
          <a:r>
            <a:rPr lang="zh-CN" altLang="en-US" sz="2800" i="1" kern="1200" dirty="0"/>
            <a:t> </a:t>
          </a:r>
          <a:r>
            <a:rPr lang="en-US" sz="2800" i="1" kern="1200" dirty="0">
              <a:latin typeface="Neue Haas Grotesk Text Pro"/>
            </a:rPr>
            <a:t>GB</a:t>
          </a:r>
          <a:endParaRPr lang="en-US" sz="2800" kern="1200" dirty="0"/>
        </a:p>
      </dsp:txBody>
      <dsp:txXfrm>
        <a:off x="0" y="739105"/>
        <a:ext cx="5360046" cy="738654"/>
      </dsp:txXfrm>
    </dsp:sp>
    <dsp:sp modelId="{B3AB2C77-55B4-4144-9FC8-89F3E2E161B4}">
      <dsp:nvSpPr>
        <dsp:cNvPr id="0" name=""/>
        <dsp:cNvSpPr/>
      </dsp:nvSpPr>
      <dsp:spPr>
        <a:xfrm>
          <a:off x="0" y="1477760"/>
          <a:ext cx="53600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2D8B8-9622-6941-9F40-4CD30E8CF41D}">
      <dsp:nvSpPr>
        <dsp:cNvPr id="0" name=""/>
        <dsp:cNvSpPr/>
      </dsp:nvSpPr>
      <dsp:spPr>
        <a:xfrm>
          <a:off x="0" y="1477760"/>
          <a:ext cx="5360046"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u="none" kern="1200" dirty="0">
              <a:latin typeface="Neue Haas Grotesk Text Pro"/>
            </a:rPr>
            <a:t>Data</a:t>
          </a:r>
          <a:r>
            <a:rPr lang="en-US" sz="2800" u="none" kern="1200" dirty="0"/>
            <a:t> </a:t>
          </a:r>
          <a:r>
            <a:rPr lang="en-US" sz="2800" u="none" kern="1200" dirty="0">
              <a:latin typeface="Neue Haas Grotesk Text Pro"/>
            </a:rPr>
            <a:t>Coverage:</a:t>
          </a:r>
          <a:r>
            <a:rPr lang="en-US" sz="2800" u="none" kern="1200" dirty="0"/>
            <a:t> </a:t>
          </a:r>
          <a:r>
            <a:rPr lang="en-US" sz="2800" u="none" kern="1200" dirty="0">
              <a:latin typeface="Neue Haas Grotesk Text Pro"/>
            </a:rPr>
            <a:t>2020 -202</a:t>
          </a:r>
          <a:r>
            <a:rPr lang="en-US" altLang="zh-CN" sz="2800" u="none" kern="1200" dirty="0">
              <a:latin typeface="Neue Haas Grotesk Text Pro"/>
            </a:rPr>
            <a:t>1</a:t>
          </a:r>
          <a:r>
            <a:rPr lang="en-US" sz="2800" u="none" kern="1200" dirty="0">
              <a:latin typeface="Neue Haas Grotesk Text Pro"/>
            </a:rPr>
            <a:t> </a:t>
          </a:r>
          <a:endParaRPr lang="en-US" sz="2800" u="none" kern="1200" dirty="0"/>
        </a:p>
      </dsp:txBody>
      <dsp:txXfrm>
        <a:off x="0" y="1477760"/>
        <a:ext cx="5360046" cy="738654"/>
      </dsp:txXfrm>
    </dsp:sp>
    <dsp:sp modelId="{3799C4F5-D49D-414E-A374-778F7A6AE3FC}">
      <dsp:nvSpPr>
        <dsp:cNvPr id="0" name=""/>
        <dsp:cNvSpPr/>
      </dsp:nvSpPr>
      <dsp:spPr>
        <a:xfrm>
          <a:off x="0" y="2216415"/>
          <a:ext cx="53600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D031EC-9077-0643-B597-067EDFF23F79}">
      <dsp:nvSpPr>
        <dsp:cNvPr id="0" name=""/>
        <dsp:cNvSpPr/>
      </dsp:nvSpPr>
      <dsp:spPr>
        <a:xfrm>
          <a:off x="0" y="2216415"/>
          <a:ext cx="5360046"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i="1" kern="1200" dirty="0"/>
            <a:t>Data Source URL:</a:t>
          </a:r>
          <a:endParaRPr lang="en-US" sz="2800" kern="1200" dirty="0"/>
        </a:p>
      </dsp:txBody>
      <dsp:txXfrm>
        <a:off x="0" y="2216415"/>
        <a:ext cx="5360046" cy="738654"/>
      </dsp:txXfrm>
    </dsp:sp>
    <dsp:sp modelId="{6DEBA4BC-C796-1B4B-AA64-AFBB4965BD41}">
      <dsp:nvSpPr>
        <dsp:cNvPr id="0" name=""/>
        <dsp:cNvSpPr/>
      </dsp:nvSpPr>
      <dsp:spPr>
        <a:xfrm>
          <a:off x="0" y="2955070"/>
          <a:ext cx="53600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18381-9A3D-8240-9485-F8DD6468EFEE}">
      <dsp:nvSpPr>
        <dsp:cNvPr id="0" name=""/>
        <dsp:cNvSpPr/>
      </dsp:nvSpPr>
      <dsp:spPr>
        <a:xfrm>
          <a:off x="0" y="2955070"/>
          <a:ext cx="5360046"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dirty="0">
              <a:hlinkClick xmlns:r="http://schemas.openxmlformats.org/officeDocument/2006/relationships" r:id="rId1"/>
            </a:rPr>
            <a:t>https://developers.google.com/earth-engine/datasets/catalog</a:t>
          </a:r>
          <a:endParaRPr lang="en-US" sz="2800" kern="1200" dirty="0"/>
        </a:p>
      </dsp:txBody>
      <dsp:txXfrm>
        <a:off x="0" y="2955070"/>
        <a:ext cx="5360046" cy="738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88B4B-8196-E945-A8F3-DAD716A128C4}">
      <dsp:nvSpPr>
        <dsp:cNvPr id="0" name=""/>
        <dsp:cNvSpPr/>
      </dsp:nvSpPr>
      <dsp:spPr>
        <a:xfrm>
          <a:off x="0" y="450"/>
          <a:ext cx="6066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0A789-6238-7844-8264-7516C7A7514B}">
      <dsp:nvSpPr>
        <dsp:cNvPr id="0" name=""/>
        <dsp:cNvSpPr/>
      </dsp:nvSpPr>
      <dsp:spPr>
        <a:xfrm>
          <a:off x="0" y="450"/>
          <a:ext cx="6066628"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dirty="0"/>
            <a:t>H/W experimental Specifications</a:t>
          </a:r>
          <a:endParaRPr lang="en-US" sz="2800" kern="1200" dirty="0"/>
        </a:p>
      </dsp:txBody>
      <dsp:txXfrm>
        <a:off x="0" y="450"/>
        <a:ext cx="6066628" cy="738654"/>
      </dsp:txXfrm>
    </dsp:sp>
    <dsp:sp modelId="{6F5BD24E-AC57-2B4E-A570-A56AE86C5967}">
      <dsp:nvSpPr>
        <dsp:cNvPr id="0" name=""/>
        <dsp:cNvSpPr/>
      </dsp:nvSpPr>
      <dsp:spPr>
        <a:xfrm>
          <a:off x="0" y="739105"/>
          <a:ext cx="6066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AF255-AAE2-D640-9D6B-3D51943557FA}">
      <dsp:nvSpPr>
        <dsp:cNvPr id="0" name=""/>
        <dsp:cNvSpPr/>
      </dsp:nvSpPr>
      <dsp:spPr>
        <a:xfrm>
          <a:off x="0" y="739105"/>
          <a:ext cx="6066628"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i="1" kern="1200" dirty="0"/>
            <a:t>Cluster version:</a:t>
          </a:r>
          <a:r>
            <a:rPr lang="en-US" sz="2800" i="1" kern="1200" dirty="0">
              <a:latin typeface="Neue Haas Grotesk Text Pro"/>
            </a:rPr>
            <a:t> </a:t>
          </a:r>
          <a:r>
            <a:rPr lang="en-US" sz="2800" b="0" kern="1200" dirty="0"/>
            <a:t>Oracle (ODH)</a:t>
          </a:r>
        </a:p>
      </dsp:txBody>
      <dsp:txXfrm>
        <a:off x="0" y="739105"/>
        <a:ext cx="6066628" cy="738654"/>
      </dsp:txXfrm>
    </dsp:sp>
    <dsp:sp modelId="{B3AB2C77-55B4-4144-9FC8-89F3E2E161B4}">
      <dsp:nvSpPr>
        <dsp:cNvPr id="0" name=""/>
        <dsp:cNvSpPr/>
      </dsp:nvSpPr>
      <dsp:spPr>
        <a:xfrm>
          <a:off x="0" y="1477760"/>
          <a:ext cx="6066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2D8B8-9622-6941-9F40-4CD30E8CF41D}">
      <dsp:nvSpPr>
        <dsp:cNvPr id="0" name=""/>
        <dsp:cNvSpPr/>
      </dsp:nvSpPr>
      <dsp:spPr>
        <a:xfrm>
          <a:off x="0" y="1477760"/>
          <a:ext cx="6066628"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i="1" kern="1200"/>
            <a:t>Cluster number of nodes:</a:t>
          </a:r>
          <a:r>
            <a:rPr lang="en-US" sz="2800" i="1" u="none" kern="1200">
              <a:latin typeface="Neue Haas Grotesk Text Pro"/>
            </a:rPr>
            <a:t>    5</a:t>
          </a:r>
          <a:endParaRPr lang="en-US" sz="2800" u="none" kern="1200" dirty="0"/>
        </a:p>
      </dsp:txBody>
      <dsp:txXfrm>
        <a:off x="0" y="1477760"/>
        <a:ext cx="6066628" cy="738654"/>
      </dsp:txXfrm>
    </dsp:sp>
    <dsp:sp modelId="{3799C4F5-D49D-414E-A374-778F7A6AE3FC}">
      <dsp:nvSpPr>
        <dsp:cNvPr id="0" name=""/>
        <dsp:cNvSpPr/>
      </dsp:nvSpPr>
      <dsp:spPr>
        <a:xfrm>
          <a:off x="0" y="2216415"/>
          <a:ext cx="6066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D031EC-9077-0643-B597-067EDFF23F79}">
      <dsp:nvSpPr>
        <dsp:cNvPr id="0" name=""/>
        <dsp:cNvSpPr/>
      </dsp:nvSpPr>
      <dsp:spPr>
        <a:xfrm>
          <a:off x="0" y="2216415"/>
          <a:ext cx="6066628"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i="1" kern="1200"/>
            <a:t>Memory size:</a:t>
          </a:r>
          <a:r>
            <a:rPr lang="en-US" sz="2800" i="1" kern="1200">
              <a:latin typeface="Neue Haas Grotesk Text Pro"/>
            </a:rPr>
            <a:t>    31 GB</a:t>
          </a:r>
          <a:endParaRPr lang="en-US" sz="2800" kern="1200"/>
        </a:p>
      </dsp:txBody>
      <dsp:txXfrm>
        <a:off x="0" y="2216415"/>
        <a:ext cx="6066628" cy="738654"/>
      </dsp:txXfrm>
    </dsp:sp>
    <dsp:sp modelId="{6DEBA4BC-C796-1B4B-AA64-AFBB4965BD41}">
      <dsp:nvSpPr>
        <dsp:cNvPr id="0" name=""/>
        <dsp:cNvSpPr/>
      </dsp:nvSpPr>
      <dsp:spPr>
        <a:xfrm>
          <a:off x="0" y="2955070"/>
          <a:ext cx="6066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18381-9A3D-8240-9485-F8DD6468EFEE}">
      <dsp:nvSpPr>
        <dsp:cNvPr id="0" name=""/>
        <dsp:cNvSpPr/>
      </dsp:nvSpPr>
      <dsp:spPr>
        <a:xfrm>
          <a:off x="0" y="2955070"/>
          <a:ext cx="6066628"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100000"/>
            </a:lnSpc>
            <a:spcBef>
              <a:spcPct val="0"/>
            </a:spcBef>
            <a:spcAft>
              <a:spcPct val="35000"/>
            </a:spcAft>
            <a:buNone/>
          </a:pPr>
          <a:r>
            <a:rPr lang="en-US" sz="2800" i="1" kern="1200" dirty="0"/>
            <a:t>CPU speed:</a:t>
          </a:r>
          <a:r>
            <a:rPr lang="en-US" sz="2800" i="1" kern="1200" dirty="0">
              <a:latin typeface="Neue Haas Grotesk Text Pro"/>
            </a:rPr>
            <a:t>    2.45 GHz</a:t>
          </a:r>
          <a:endParaRPr lang="en-US" sz="2800" kern="1200" dirty="0"/>
        </a:p>
      </dsp:txBody>
      <dsp:txXfrm>
        <a:off x="0" y="2955070"/>
        <a:ext cx="6066628" cy="738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EE3F4-386B-4F3C-B04F-E1B67F35DDB9}">
      <dsp:nvSpPr>
        <dsp:cNvPr id="0" name=""/>
        <dsp:cNvSpPr/>
      </dsp:nvSpPr>
      <dsp:spPr>
        <a:xfrm>
          <a:off x="0" y="3386"/>
          <a:ext cx="10232136" cy="721247"/>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2B4A01FB-56A9-4748-A64F-85DF7208C902}">
      <dsp:nvSpPr>
        <dsp:cNvPr id="0" name=""/>
        <dsp:cNvSpPr/>
      </dsp:nvSpPr>
      <dsp:spPr>
        <a:xfrm>
          <a:off x="218177" y="165666"/>
          <a:ext cx="396686" cy="39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40C9-0EB0-4FBC-B12C-DF05336FD4B5}">
      <dsp:nvSpPr>
        <dsp:cNvPr id="0" name=""/>
        <dsp:cNvSpPr/>
      </dsp:nvSpPr>
      <dsp:spPr>
        <a:xfrm>
          <a:off x="833040" y="3386"/>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a:solidFill>
                <a:schemeClr val="bg2"/>
              </a:solidFill>
              <a:latin typeface="Neue Haas Grotesk Text Pro"/>
              <a:ea typeface="+mn-ea"/>
              <a:cs typeface="+mn-cs"/>
            </a:rPr>
            <a:t>Data</a:t>
          </a:r>
          <a:r>
            <a:rPr lang="en-US" sz="2800" b="0" kern="1200">
              <a:solidFill>
                <a:schemeClr val="bg2"/>
              </a:solidFill>
            </a:rPr>
            <a:t> and Server Specifications</a:t>
          </a:r>
        </a:p>
      </dsp:txBody>
      <dsp:txXfrm>
        <a:off x="833040" y="3386"/>
        <a:ext cx="9399095" cy="721247"/>
      </dsp:txXfrm>
    </dsp:sp>
    <dsp:sp modelId="{AB3C12F6-C75C-48D1-BBB3-C8DD0C1DF88B}">
      <dsp:nvSpPr>
        <dsp:cNvPr id="0" name=""/>
        <dsp:cNvSpPr/>
      </dsp:nvSpPr>
      <dsp:spPr>
        <a:xfrm>
          <a:off x="0" y="904945"/>
          <a:ext cx="10232136" cy="721247"/>
        </a:xfrm>
        <a:prstGeom prst="roundRect">
          <a:avLst>
            <a:gd name="adj" fmla="val 10000"/>
          </a:avLst>
        </a:prstGeom>
        <a:solidFill>
          <a:srgbClr val="26262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53F0571-D1B0-4E5F-BF7A-5CF844FBB484}">
      <dsp:nvSpPr>
        <dsp:cNvPr id="0" name=""/>
        <dsp:cNvSpPr/>
      </dsp:nvSpPr>
      <dsp:spPr>
        <a:xfrm>
          <a:off x="218177" y="1067225"/>
          <a:ext cx="396686" cy="39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9000D-BD70-411B-B059-D7CB82962A9F}">
      <dsp:nvSpPr>
        <dsp:cNvPr id="0" name=""/>
        <dsp:cNvSpPr/>
      </dsp:nvSpPr>
      <dsp:spPr>
        <a:xfrm>
          <a:off x="833040" y="904945"/>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Project Idea Explanation</a:t>
          </a:r>
        </a:p>
      </dsp:txBody>
      <dsp:txXfrm>
        <a:off x="833040" y="904945"/>
        <a:ext cx="9399095" cy="721247"/>
      </dsp:txXfrm>
    </dsp:sp>
    <dsp:sp modelId="{805EF0F9-F4EF-46B3-8350-35A1ED614CE6}">
      <dsp:nvSpPr>
        <dsp:cNvPr id="0" name=""/>
        <dsp:cNvSpPr/>
      </dsp:nvSpPr>
      <dsp:spPr>
        <a:xfrm>
          <a:off x="0" y="1806504"/>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1034A444-9A93-4FA5-9EFF-FB442BBBFC64}">
      <dsp:nvSpPr>
        <dsp:cNvPr id="0" name=""/>
        <dsp:cNvSpPr/>
      </dsp:nvSpPr>
      <dsp:spPr>
        <a:xfrm>
          <a:off x="218177" y="1968784"/>
          <a:ext cx="396686" cy="39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2022B-90A0-40BA-A581-F2D1C796102B}">
      <dsp:nvSpPr>
        <dsp:cNvPr id="0" name=""/>
        <dsp:cNvSpPr/>
      </dsp:nvSpPr>
      <dsp:spPr>
        <a:xfrm>
          <a:off x="833040" y="1806504"/>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Project Architecture and workflow</a:t>
          </a:r>
        </a:p>
      </dsp:txBody>
      <dsp:txXfrm>
        <a:off x="833040" y="1806504"/>
        <a:ext cx="9399095" cy="721247"/>
      </dsp:txXfrm>
    </dsp:sp>
    <dsp:sp modelId="{11AFBB92-3677-4095-B9C6-D30CA7D19B5A}">
      <dsp:nvSpPr>
        <dsp:cNvPr id="0" name=""/>
        <dsp:cNvSpPr/>
      </dsp:nvSpPr>
      <dsp:spPr>
        <a:xfrm>
          <a:off x="0" y="2708063"/>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54996515-D038-4B31-972F-1C4E57254B26}">
      <dsp:nvSpPr>
        <dsp:cNvPr id="0" name=""/>
        <dsp:cNvSpPr/>
      </dsp:nvSpPr>
      <dsp:spPr>
        <a:xfrm>
          <a:off x="218177" y="2870344"/>
          <a:ext cx="396686" cy="39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3B5A2-80A0-4DA1-A352-9D9E0F25AB84}">
      <dsp:nvSpPr>
        <dsp:cNvPr id="0" name=""/>
        <dsp:cNvSpPr/>
      </dsp:nvSpPr>
      <dsp:spPr>
        <a:xfrm>
          <a:off x="833040" y="2708063"/>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kern="1200"/>
            <a:t>Data Process</a:t>
          </a:r>
        </a:p>
      </dsp:txBody>
      <dsp:txXfrm>
        <a:off x="833040" y="2708063"/>
        <a:ext cx="9399095" cy="721247"/>
      </dsp:txXfrm>
    </dsp:sp>
    <dsp:sp modelId="{D9981EC9-BEB8-4182-9D9F-314B57B81F96}">
      <dsp:nvSpPr>
        <dsp:cNvPr id="0" name=""/>
        <dsp:cNvSpPr/>
      </dsp:nvSpPr>
      <dsp:spPr>
        <a:xfrm>
          <a:off x="0" y="3609622"/>
          <a:ext cx="10232136" cy="721247"/>
        </a:xfrm>
        <a:prstGeom prst="roundRect">
          <a:avLst>
            <a:gd name="adj" fmla="val 10000"/>
          </a:avLst>
        </a:prstGeom>
        <a:solidFill>
          <a:schemeClr val="tx2">
            <a:lumMod val="25000"/>
            <a:lumOff val="75000"/>
          </a:schemeClr>
        </a:solidFill>
        <a:ln>
          <a:noFill/>
        </a:ln>
        <a:effectLst/>
      </dsp:spPr>
      <dsp:style>
        <a:lnRef idx="0">
          <a:scrgbClr r="0" g="0" b="0"/>
        </a:lnRef>
        <a:fillRef idx="1">
          <a:scrgbClr r="0" g="0" b="0"/>
        </a:fillRef>
        <a:effectRef idx="0">
          <a:scrgbClr r="0" g="0" b="0"/>
        </a:effectRef>
        <a:fontRef idx="minor"/>
      </dsp:style>
    </dsp:sp>
    <dsp:sp modelId="{614713DD-5C86-44D5-8439-8806268B38D2}">
      <dsp:nvSpPr>
        <dsp:cNvPr id="0" name=""/>
        <dsp:cNvSpPr/>
      </dsp:nvSpPr>
      <dsp:spPr>
        <a:xfrm>
          <a:off x="218177" y="3771903"/>
          <a:ext cx="396686" cy="39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234E1-DDFB-48BE-85C6-0054B8B6DFBA}">
      <dsp:nvSpPr>
        <dsp:cNvPr id="0" name=""/>
        <dsp:cNvSpPr/>
      </dsp:nvSpPr>
      <dsp:spPr>
        <a:xfrm>
          <a:off x="833040" y="3609622"/>
          <a:ext cx="9399095" cy="721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dirty="0"/>
            <a:t>Machine Learning Model Building and Testing</a:t>
          </a:r>
        </a:p>
      </dsp:txBody>
      <dsp:txXfrm>
        <a:off x="833040" y="3609622"/>
        <a:ext cx="9399095" cy="7212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EE3F4-386B-4F3C-B04F-E1B67F35DDB9}">
      <dsp:nvSpPr>
        <dsp:cNvPr id="0" name=""/>
        <dsp:cNvSpPr/>
      </dsp:nvSpPr>
      <dsp:spPr>
        <a:xfrm>
          <a:off x="0" y="3378"/>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2B4A01FB-56A9-4748-A64F-85DF7208C902}">
      <dsp:nvSpPr>
        <dsp:cNvPr id="0" name=""/>
        <dsp:cNvSpPr/>
      </dsp:nvSpPr>
      <dsp:spPr>
        <a:xfrm>
          <a:off x="217713" y="165314"/>
          <a:ext cx="395841" cy="39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40C9-0EB0-4FBC-B12C-DF05336FD4B5}">
      <dsp:nvSpPr>
        <dsp:cNvPr id="0" name=""/>
        <dsp:cNvSpPr/>
      </dsp:nvSpPr>
      <dsp:spPr>
        <a:xfrm>
          <a:off x="831268" y="3378"/>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a:latin typeface="Neue Haas Grotesk Text Pro"/>
              <a:ea typeface="+mn-ea"/>
              <a:cs typeface="+mn-cs"/>
            </a:rPr>
            <a:t>Data</a:t>
          </a:r>
          <a:r>
            <a:rPr lang="en-US" sz="2800" b="0" kern="1200"/>
            <a:t> and Server Specifications</a:t>
          </a:r>
        </a:p>
      </dsp:txBody>
      <dsp:txXfrm>
        <a:off x="831268" y="3378"/>
        <a:ext cx="9336859" cy="719712"/>
      </dsp:txXfrm>
    </dsp:sp>
    <dsp:sp modelId="{AB3C12F6-C75C-48D1-BBB3-C8DD0C1DF88B}">
      <dsp:nvSpPr>
        <dsp:cNvPr id="0" name=""/>
        <dsp:cNvSpPr/>
      </dsp:nvSpPr>
      <dsp:spPr>
        <a:xfrm>
          <a:off x="0" y="903019"/>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C53F0571-D1B0-4E5F-BF7A-5CF844FBB484}">
      <dsp:nvSpPr>
        <dsp:cNvPr id="0" name=""/>
        <dsp:cNvSpPr/>
      </dsp:nvSpPr>
      <dsp:spPr>
        <a:xfrm>
          <a:off x="217713" y="1064955"/>
          <a:ext cx="395841" cy="39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9000D-BD70-411B-B059-D7CB82962A9F}">
      <dsp:nvSpPr>
        <dsp:cNvPr id="0" name=""/>
        <dsp:cNvSpPr/>
      </dsp:nvSpPr>
      <dsp:spPr>
        <a:xfrm>
          <a:off x="831268" y="903019"/>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Idea Explanation</a:t>
          </a:r>
        </a:p>
      </dsp:txBody>
      <dsp:txXfrm>
        <a:off x="831268" y="903019"/>
        <a:ext cx="9336859" cy="719712"/>
      </dsp:txXfrm>
    </dsp:sp>
    <dsp:sp modelId="{805EF0F9-F4EF-46B3-8350-35A1ED614CE6}">
      <dsp:nvSpPr>
        <dsp:cNvPr id="0" name=""/>
        <dsp:cNvSpPr/>
      </dsp:nvSpPr>
      <dsp:spPr>
        <a:xfrm>
          <a:off x="0" y="1802660"/>
          <a:ext cx="10168127" cy="719712"/>
        </a:xfrm>
        <a:prstGeom prst="roundRect">
          <a:avLst>
            <a:gd name="adj" fmla="val 10000"/>
          </a:avLst>
        </a:prstGeom>
        <a:solidFill>
          <a:srgbClr val="26262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034A444-9A93-4FA5-9EFF-FB442BBBFC64}">
      <dsp:nvSpPr>
        <dsp:cNvPr id="0" name=""/>
        <dsp:cNvSpPr/>
      </dsp:nvSpPr>
      <dsp:spPr>
        <a:xfrm>
          <a:off x="217713" y="1964596"/>
          <a:ext cx="395841" cy="39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2022B-90A0-40BA-A581-F2D1C796102B}">
      <dsp:nvSpPr>
        <dsp:cNvPr id="0" name=""/>
        <dsp:cNvSpPr/>
      </dsp:nvSpPr>
      <dsp:spPr>
        <a:xfrm>
          <a:off x="831268" y="1802660"/>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Architecture and workflow</a:t>
          </a:r>
        </a:p>
      </dsp:txBody>
      <dsp:txXfrm>
        <a:off x="831268" y="1802660"/>
        <a:ext cx="9336859" cy="719712"/>
      </dsp:txXfrm>
    </dsp:sp>
    <dsp:sp modelId="{11AFBB92-3677-4095-B9C6-D30CA7D19B5A}">
      <dsp:nvSpPr>
        <dsp:cNvPr id="0" name=""/>
        <dsp:cNvSpPr/>
      </dsp:nvSpPr>
      <dsp:spPr>
        <a:xfrm>
          <a:off x="0" y="2702301"/>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54996515-D038-4B31-972F-1C4E57254B26}">
      <dsp:nvSpPr>
        <dsp:cNvPr id="0" name=""/>
        <dsp:cNvSpPr/>
      </dsp:nvSpPr>
      <dsp:spPr>
        <a:xfrm>
          <a:off x="217713" y="2864236"/>
          <a:ext cx="395841" cy="39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3B5A2-80A0-4DA1-A352-9D9E0F25AB84}">
      <dsp:nvSpPr>
        <dsp:cNvPr id="0" name=""/>
        <dsp:cNvSpPr/>
      </dsp:nvSpPr>
      <dsp:spPr>
        <a:xfrm>
          <a:off x="831268" y="2702301"/>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Data Process</a:t>
          </a:r>
        </a:p>
      </dsp:txBody>
      <dsp:txXfrm>
        <a:off x="831268" y="2702301"/>
        <a:ext cx="9336859" cy="719712"/>
      </dsp:txXfrm>
    </dsp:sp>
    <dsp:sp modelId="{D9981EC9-BEB8-4182-9D9F-314B57B81F96}">
      <dsp:nvSpPr>
        <dsp:cNvPr id="0" name=""/>
        <dsp:cNvSpPr/>
      </dsp:nvSpPr>
      <dsp:spPr>
        <a:xfrm>
          <a:off x="0" y="3601942"/>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614713DD-5C86-44D5-8439-8806268B38D2}">
      <dsp:nvSpPr>
        <dsp:cNvPr id="0" name=""/>
        <dsp:cNvSpPr/>
      </dsp:nvSpPr>
      <dsp:spPr>
        <a:xfrm>
          <a:off x="217713" y="3763877"/>
          <a:ext cx="395841" cy="395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234E1-DDFB-48BE-85C6-0054B8B6DFBA}">
      <dsp:nvSpPr>
        <dsp:cNvPr id="0" name=""/>
        <dsp:cNvSpPr/>
      </dsp:nvSpPr>
      <dsp:spPr>
        <a:xfrm>
          <a:off x="831268" y="3601942"/>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b="0" kern="1200" dirty="0"/>
            <a:t>Machine Learning Model Building and Testing</a:t>
          </a:r>
        </a:p>
      </dsp:txBody>
      <dsp:txXfrm>
        <a:off x="831268" y="3601942"/>
        <a:ext cx="9336859" cy="7197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EE3F4-386B-4F3C-B04F-E1B67F35DDB9}">
      <dsp:nvSpPr>
        <dsp:cNvPr id="0" name=""/>
        <dsp:cNvSpPr/>
      </dsp:nvSpPr>
      <dsp:spPr>
        <a:xfrm>
          <a:off x="0" y="3378"/>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2B4A01FB-56A9-4748-A64F-85DF7208C902}">
      <dsp:nvSpPr>
        <dsp:cNvPr id="0" name=""/>
        <dsp:cNvSpPr/>
      </dsp:nvSpPr>
      <dsp:spPr>
        <a:xfrm>
          <a:off x="217713" y="165314"/>
          <a:ext cx="395841" cy="39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40C9-0EB0-4FBC-B12C-DF05336FD4B5}">
      <dsp:nvSpPr>
        <dsp:cNvPr id="0" name=""/>
        <dsp:cNvSpPr/>
      </dsp:nvSpPr>
      <dsp:spPr>
        <a:xfrm>
          <a:off x="831268" y="3378"/>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a:latin typeface="Neue Haas Grotesk Text Pro"/>
              <a:ea typeface="+mn-ea"/>
              <a:cs typeface="+mn-cs"/>
            </a:rPr>
            <a:t>Data</a:t>
          </a:r>
          <a:r>
            <a:rPr lang="en-US" sz="2800" b="0" kern="1200"/>
            <a:t> and Server Specifications</a:t>
          </a:r>
        </a:p>
      </dsp:txBody>
      <dsp:txXfrm>
        <a:off x="831268" y="3378"/>
        <a:ext cx="9336859" cy="719712"/>
      </dsp:txXfrm>
    </dsp:sp>
    <dsp:sp modelId="{AB3C12F6-C75C-48D1-BBB3-C8DD0C1DF88B}">
      <dsp:nvSpPr>
        <dsp:cNvPr id="0" name=""/>
        <dsp:cNvSpPr/>
      </dsp:nvSpPr>
      <dsp:spPr>
        <a:xfrm>
          <a:off x="0" y="903019"/>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C53F0571-D1B0-4E5F-BF7A-5CF844FBB484}">
      <dsp:nvSpPr>
        <dsp:cNvPr id="0" name=""/>
        <dsp:cNvSpPr/>
      </dsp:nvSpPr>
      <dsp:spPr>
        <a:xfrm>
          <a:off x="217713" y="1064955"/>
          <a:ext cx="395841" cy="39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9000D-BD70-411B-B059-D7CB82962A9F}">
      <dsp:nvSpPr>
        <dsp:cNvPr id="0" name=""/>
        <dsp:cNvSpPr/>
      </dsp:nvSpPr>
      <dsp:spPr>
        <a:xfrm>
          <a:off x="831268" y="903019"/>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Idea Explanation</a:t>
          </a:r>
        </a:p>
      </dsp:txBody>
      <dsp:txXfrm>
        <a:off x="831268" y="903019"/>
        <a:ext cx="9336859" cy="719712"/>
      </dsp:txXfrm>
    </dsp:sp>
    <dsp:sp modelId="{805EF0F9-F4EF-46B3-8350-35A1ED614CE6}">
      <dsp:nvSpPr>
        <dsp:cNvPr id="0" name=""/>
        <dsp:cNvSpPr/>
      </dsp:nvSpPr>
      <dsp:spPr>
        <a:xfrm>
          <a:off x="0" y="1802660"/>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1034A444-9A93-4FA5-9EFF-FB442BBBFC64}">
      <dsp:nvSpPr>
        <dsp:cNvPr id="0" name=""/>
        <dsp:cNvSpPr/>
      </dsp:nvSpPr>
      <dsp:spPr>
        <a:xfrm>
          <a:off x="217713" y="1964596"/>
          <a:ext cx="395841" cy="39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2022B-90A0-40BA-A581-F2D1C796102B}">
      <dsp:nvSpPr>
        <dsp:cNvPr id="0" name=""/>
        <dsp:cNvSpPr/>
      </dsp:nvSpPr>
      <dsp:spPr>
        <a:xfrm>
          <a:off x="831268" y="1802660"/>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Architecture and workflow</a:t>
          </a:r>
        </a:p>
      </dsp:txBody>
      <dsp:txXfrm>
        <a:off x="831268" y="1802660"/>
        <a:ext cx="9336859" cy="719712"/>
      </dsp:txXfrm>
    </dsp:sp>
    <dsp:sp modelId="{11AFBB92-3677-4095-B9C6-D30CA7D19B5A}">
      <dsp:nvSpPr>
        <dsp:cNvPr id="0" name=""/>
        <dsp:cNvSpPr/>
      </dsp:nvSpPr>
      <dsp:spPr>
        <a:xfrm>
          <a:off x="0" y="2702301"/>
          <a:ext cx="10168127" cy="719712"/>
        </a:xfrm>
        <a:prstGeom prst="roundRect">
          <a:avLst>
            <a:gd name="adj" fmla="val 10000"/>
          </a:avLst>
        </a:prstGeom>
        <a:solidFill>
          <a:srgbClr val="26262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4996515-D038-4B31-972F-1C4E57254B26}">
      <dsp:nvSpPr>
        <dsp:cNvPr id="0" name=""/>
        <dsp:cNvSpPr/>
      </dsp:nvSpPr>
      <dsp:spPr>
        <a:xfrm>
          <a:off x="217713" y="2864236"/>
          <a:ext cx="395841" cy="39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3B5A2-80A0-4DA1-A352-9D9E0F25AB84}">
      <dsp:nvSpPr>
        <dsp:cNvPr id="0" name=""/>
        <dsp:cNvSpPr/>
      </dsp:nvSpPr>
      <dsp:spPr>
        <a:xfrm>
          <a:off x="831268" y="2702301"/>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Data Process</a:t>
          </a:r>
        </a:p>
      </dsp:txBody>
      <dsp:txXfrm>
        <a:off x="831268" y="2702301"/>
        <a:ext cx="9336859" cy="719712"/>
      </dsp:txXfrm>
    </dsp:sp>
    <dsp:sp modelId="{D9981EC9-BEB8-4182-9D9F-314B57B81F96}">
      <dsp:nvSpPr>
        <dsp:cNvPr id="0" name=""/>
        <dsp:cNvSpPr/>
      </dsp:nvSpPr>
      <dsp:spPr>
        <a:xfrm>
          <a:off x="0" y="3601942"/>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614713DD-5C86-44D5-8439-8806268B38D2}">
      <dsp:nvSpPr>
        <dsp:cNvPr id="0" name=""/>
        <dsp:cNvSpPr/>
      </dsp:nvSpPr>
      <dsp:spPr>
        <a:xfrm>
          <a:off x="217713" y="3763877"/>
          <a:ext cx="395841" cy="395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234E1-DDFB-48BE-85C6-0054B8B6DFBA}">
      <dsp:nvSpPr>
        <dsp:cNvPr id="0" name=""/>
        <dsp:cNvSpPr/>
      </dsp:nvSpPr>
      <dsp:spPr>
        <a:xfrm>
          <a:off x="831268" y="3601942"/>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b="0" kern="1200" dirty="0"/>
            <a:t>Machine Learning Model Building and Testing</a:t>
          </a:r>
        </a:p>
      </dsp:txBody>
      <dsp:txXfrm>
        <a:off x="831268" y="3601942"/>
        <a:ext cx="9336859" cy="7197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EE3F4-386B-4F3C-B04F-E1B67F35DDB9}">
      <dsp:nvSpPr>
        <dsp:cNvPr id="0" name=""/>
        <dsp:cNvSpPr/>
      </dsp:nvSpPr>
      <dsp:spPr>
        <a:xfrm>
          <a:off x="0" y="3378"/>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2B4A01FB-56A9-4748-A64F-85DF7208C902}">
      <dsp:nvSpPr>
        <dsp:cNvPr id="0" name=""/>
        <dsp:cNvSpPr/>
      </dsp:nvSpPr>
      <dsp:spPr>
        <a:xfrm>
          <a:off x="217713" y="165314"/>
          <a:ext cx="395841" cy="39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40C9-0EB0-4FBC-B12C-DF05336FD4B5}">
      <dsp:nvSpPr>
        <dsp:cNvPr id="0" name=""/>
        <dsp:cNvSpPr/>
      </dsp:nvSpPr>
      <dsp:spPr>
        <a:xfrm>
          <a:off x="831268" y="3378"/>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32" tIns="76332" rIns="76332" bIns="76332" numCol="1" spcCol="1270" anchor="ctr" anchorCtr="0">
          <a:noAutofit/>
        </a:bodyPr>
        <a:lstStyle/>
        <a:p>
          <a:pPr marL="0" lvl="0" indent="0" algn="l" defTabSz="1244600">
            <a:lnSpc>
              <a:spcPct val="90000"/>
            </a:lnSpc>
            <a:spcBef>
              <a:spcPct val="0"/>
            </a:spcBef>
            <a:spcAft>
              <a:spcPct val="35000"/>
            </a:spcAft>
            <a:buNone/>
          </a:pPr>
          <a:r>
            <a:rPr lang="en-US" sz="2800" b="0" kern="1200">
              <a:latin typeface="Neue Haas Grotesk Text Pro"/>
              <a:ea typeface="+mn-ea"/>
              <a:cs typeface="+mn-cs"/>
            </a:rPr>
            <a:t>Data</a:t>
          </a:r>
          <a:r>
            <a:rPr lang="en-US" sz="2800" b="0" kern="1200"/>
            <a:t> and Server Specifications</a:t>
          </a:r>
        </a:p>
      </dsp:txBody>
      <dsp:txXfrm>
        <a:off x="831268" y="3378"/>
        <a:ext cx="9336859" cy="719712"/>
      </dsp:txXfrm>
    </dsp:sp>
    <dsp:sp modelId="{AB3C12F6-C75C-48D1-BBB3-C8DD0C1DF88B}">
      <dsp:nvSpPr>
        <dsp:cNvPr id="0" name=""/>
        <dsp:cNvSpPr/>
      </dsp:nvSpPr>
      <dsp:spPr>
        <a:xfrm>
          <a:off x="0" y="903019"/>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C53F0571-D1B0-4E5F-BF7A-5CF844FBB484}">
      <dsp:nvSpPr>
        <dsp:cNvPr id="0" name=""/>
        <dsp:cNvSpPr/>
      </dsp:nvSpPr>
      <dsp:spPr>
        <a:xfrm>
          <a:off x="217713" y="1064955"/>
          <a:ext cx="395841" cy="39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9000D-BD70-411B-B059-D7CB82962A9F}">
      <dsp:nvSpPr>
        <dsp:cNvPr id="0" name=""/>
        <dsp:cNvSpPr/>
      </dsp:nvSpPr>
      <dsp:spPr>
        <a:xfrm>
          <a:off x="831268" y="903019"/>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Idea Explanation</a:t>
          </a:r>
        </a:p>
      </dsp:txBody>
      <dsp:txXfrm>
        <a:off x="831268" y="903019"/>
        <a:ext cx="9336859" cy="719712"/>
      </dsp:txXfrm>
    </dsp:sp>
    <dsp:sp modelId="{805EF0F9-F4EF-46B3-8350-35A1ED614CE6}">
      <dsp:nvSpPr>
        <dsp:cNvPr id="0" name=""/>
        <dsp:cNvSpPr/>
      </dsp:nvSpPr>
      <dsp:spPr>
        <a:xfrm>
          <a:off x="0" y="1802660"/>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1034A444-9A93-4FA5-9EFF-FB442BBBFC64}">
      <dsp:nvSpPr>
        <dsp:cNvPr id="0" name=""/>
        <dsp:cNvSpPr/>
      </dsp:nvSpPr>
      <dsp:spPr>
        <a:xfrm>
          <a:off x="217713" y="1964596"/>
          <a:ext cx="395841" cy="39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2022B-90A0-40BA-A581-F2D1C796102B}">
      <dsp:nvSpPr>
        <dsp:cNvPr id="0" name=""/>
        <dsp:cNvSpPr/>
      </dsp:nvSpPr>
      <dsp:spPr>
        <a:xfrm>
          <a:off x="831268" y="1802660"/>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Project Architecture and workflow</a:t>
          </a:r>
        </a:p>
      </dsp:txBody>
      <dsp:txXfrm>
        <a:off x="831268" y="1802660"/>
        <a:ext cx="9336859" cy="719712"/>
      </dsp:txXfrm>
    </dsp:sp>
    <dsp:sp modelId="{11AFBB92-3677-4095-B9C6-D30CA7D19B5A}">
      <dsp:nvSpPr>
        <dsp:cNvPr id="0" name=""/>
        <dsp:cNvSpPr/>
      </dsp:nvSpPr>
      <dsp:spPr>
        <a:xfrm>
          <a:off x="0" y="2702301"/>
          <a:ext cx="10168127" cy="719712"/>
        </a:xfrm>
        <a:prstGeom prst="roundRect">
          <a:avLst>
            <a:gd name="adj" fmla="val 10000"/>
          </a:avLst>
        </a:prstGeom>
        <a:solidFill>
          <a:srgbClr val="262626">
            <a:lumMod val="25000"/>
            <a:lumOff val="75000"/>
          </a:srgbClr>
        </a:solidFill>
        <a:ln>
          <a:noFill/>
        </a:ln>
        <a:effectLst/>
      </dsp:spPr>
      <dsp:style>
        <a:lnRef idx="0">
          <a:scrgbClr r="0" g="0" b="0"/>
        </a:lnRef>
        <a:fillRef idx="1">
          <a:scrgbClr r="0" g="0" b="0"/>
        </a:fillRef>
        <a:effectRef idx="0">
          <a:scrgbClr r="0" g="0" b="0"/>
        </a:effectRef>
        <a:fontRef idx="minor"/>
      </dsp:style>
    </dsp:sp>
    <dsp:sp modelId="{54996515-D038-4B31-972F-1C4E57254B26}">
      <dsp:nvSpPr>
        <dsp:cNvPr id="0" name=""/>
        <dsp:cNvSpPr/>
      </dsp:nvSpPr>
      <dsp:spPr>
        <a:xfrm>
          <a:off x="217713" y="2864236"/>
          <a:ext cx="395841" cy="39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3B5A2-80A0-4DA1-A352-9D9E0F25AB84}">
      <dsp:nvSpPr>
        <dsp:cNvPr id="0" name=""/>
        <dsp:cNvSpPr/>
      </dsp:nvSpPr>
      <dsp:spPr>
        <a:xfrm>
          <a:off x="831268" y="2702301"/>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kern="1200"/>
            <a:t>Data Process</a:t>
          </a:r>
        </a:p>
      </dsp:txBody>
      <dsp:txXfrm>
        <a:off x="831268" y="2702301"/>
        <a:ext cx="9336859" cy="719712"/>
      </dsp:txXfrm>
    </dsp:sp>
    <dsp:sp modelId="{D9981EC9-BEB8-4182-9D9F-314B57B81F96}">
      <dsp:nvSpPr>
        <dsp:cNvPr id="0" name=""/>
        <dsp:cNvSpPr/>
      </dsp:nvSpPr>
      <dsp:spPr>
        <a:xfrm>
          <a:off x="0" y="3601942"/>
          <a:ext cx="10168127" cy="719712"/>
        </a:xfrm>
        <a:prstGeom prst="roundRect">
          <a:avLst>
            <a:gd name="adj" fmla="val 10000"/>
          </a:avLst>
        </a:prstGeom>
        <a:solidFill>
          <a:srgbClr val="26262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14713DD-5C86-44D5-8439-8806268B38D2}">
      <dsp:nvSpPr>
        <dsp:cNvPr id="0" name=""/>
        <dsp:cNvSpPr/>
      </dsp:nvSpPr>
      <dsp:spPr>
        <a:xfrm>
          <a:off x="217713" y="3763877"/>
          <a:ext cx="395841" cy="395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234E1-DDFB-48BE-85C6-0054B8B6DFBA}">
      <dsp:nvSpPr>
        <dsp:cNvPr id="0" name=""/>
        <dsp:cNvSpPr/>
      </dsp:nvSpPr>
      <dsp:spPr>
        <a:xfrm>
          <a:off x="831268" y="3601942"/>
          <a:ext cx="9336859" cy="71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70" tIns="76170" rIns="76170" bIns="76170" numCol="1" spcCol="1270" anchor="ctr" anchorCtr="0">
          <a:noAutofit/>
        </a:bodyPr>
        <a:lstStyle/>
        <a:p>
          <a:pPr marL="0" lvl="0" indent="0" algn="l" defTabSz="1244600">
            <a:lnSpc>
              <a:spcPct val="90000"/>
            </a:lnSpc>
            <a:spcBef>
              <a:spcPct val="0"/>
            </a:spcBef>
            <a:spcAft>
              <a:spcPct val="35000"/>
            </a:spcAft>
            <a:buNone/>
          </a:pPr>
          <a:r>
            <a:rPr lang="en-US" sz="2800" b="0" kern="1200" dirty="0"/>
            <a:t>Machine Learning Model Building and Testing</a:t>
          </a:r>
        </a:p>
      </dsp:txBody>
      <dsp:txXfrm>
        <a:off x="831268" y="3601942"/>
        <a:ext cx="9336859" cy="7197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5BB68-17B6-0C4D-B9F9-323F4C6318AD}" type="datetimeFigureOut">
              <a:rPr lang="en-US" smtClean="0"/>
              <a:t>5/10/25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21C0A-8089-ED46-AD56-2ACEBC618193}" type="slidenum">
              <a:rPr lang="en-US" smtClean="0"/>
              <a:t>‹#›</a:t>
            </a:fld>
            <a:endParaRPr lang="en-US"/>
          </a:p>
        </p:txBody>
      </p:sp>
    </p:spTree>
    <p:extLst>
      <p:ext uri="{BB962C8B-B14F-4D97-AF65-F5344CB8AC3E}">
        <p14:creationId xmlns:p14="http://schemas.microsoft.com/office/powerpoint/2010/main" val="78870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csula-my.sharepoint.com</a:t>
            </a:r>
            <a:r>
              <a:rPr lang="en-US" dirty="0"/>
              <a:t>/:p:/r/personal/xtang13_calstatela_edu/Documents/Calstatela%202024fall/2025%20Spring/5560/Term%20Project/Project%20Document/CIS5560_group6_California%20Wildfire%20Prediction%20by%20Machine%20Learning.pptx?d=w010a90b48b334ed2a5f12b8fff62f42e&amp;csf=1&amp;web=1&amp;e=</a:t>
            </a:r>
            <a:r>
              <a:rPr lang="en-US" dirty="0" err="1"/>
              <a:t>KenRJv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621C0A-8089-ED46-AD56-2ACEBC618193}" type="slidenum">
              <a:rPr lang="en-US" smtClean="0"/>
              <a:t>1</a:t>
            </a:fld>
            <a:endParaRPr lang="en-US"/>
          </a:p>
        </p:txBody>
      </p:sp>
    </p:spTree>
    <p:extLst>
      <p:ext uri="{BB962C8B-B14F-4D97-AF65-F5344CB8AC3E}">
        <p14:creationId xmlns:p14="http://schemas.microsoft.com/office/powerpoint/2010/main" val="195320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21C0A-8089-ED46-AD56-2ACEBC618193}" type="slidenum">
              <a:rPr lang="en-US" smtClean="0"/>
              <a:t>10</a:t>
            </a:fld>
            <a:endParaRPr lang="en-US"/>
          </a:p>
        </p:txBody>
      </p:sp>
    </p:spTree>
    <p:extLst>
      <p:ext uri="{BB962C8B-B14F-4D97-AF65-F5344CB8AC3E}">
        <p14:creationId xmlns:p14="http://schemas.microsoft.com/office/powerpoint/2010/main" val="2355094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21C0A-8089-ED46-AD56-2ACEBC618193}" type="slidenum">
              <a:rPr lang="en-US" smtClean="0"/>
              <a:t>21</a:t>
            </a:fld>
            <a:endParaRPr lang="en-US"/>
          </a:p>
        </p:txBody>
      </p:sp>
    </p:spTree>
    <p:extLst>
      <p:ext uri="{BB962C8B-B14F-4D97-AF65-F5344CB8AC3E}">
        <p14:creationId xmlns:p14="http://schemas.microsoft.com/office/powerpoint/2010/main" val="272464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35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749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614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377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470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3305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6534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8629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9665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5/10/25</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179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9996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909242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5" r:id="rId6"/>
    <p:sldLayoutId id="2147483740" r:id="rId7"/>
    <p:sldLayoutId id="2147483741" r:id="rId8"/>
    <p:sldLayoutId id="2147483742" r:id="rId9"/>
    <p:sldLayoutId id="2147483744" r:id="rId10"/>
    <p:sldLayoutId id="214748374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s.google.com/earth-engine/datasets/catalog/CGIAR_SRTM90_V4" TargetMode="External"/><Relationship Id="rId3" Type="http://schemas.openxmlformats.org/officeDocument/2006/relationships/image" Target="../media/image15.png"/><Relationship Id="rId7" Type="http://schemas.openxmlformats.org/officeDocument/2006/relationships/hyperlink" Target="https://developers.google.com/earth-engine/datasets/catalog/USGS_NLCD_RELEASES_2021_REL_NLCD"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developers.google.com/earth-engine/datasets/catalog/IDAHO_EPSCOR_GRIDMET" TargetMode="External"/><Relationship Id="rId5" Type="http://schemas.openxmlformats.org/officeDocument/2006/relationships/hyperlink" Target="https://developers.google.com/earth-engine/datasets/catalog/JAXA_GCOM-C_L3_LAND_LST_V3" TargetMode="External"/><Relationship Id="rId4" Type="http://schemas.openxmlformats.org/officeDocument/2006/relationships/hyperlink" Target="https://developers.google.com/earth-engine/datasets/catalog/JRC_GWIS_GlobFire_v2_DailyPerimeters" TargetMode="External"/><Relationship Id="rId9" Type="http://schemas.openxmlformats.org/officeDocument/2006/relationships/hyperlink" Target="https://developers.google.com/earth-engine/datasets/catalog/CIESIN_GPWv411_GPW_Population_Density"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code.earthengine.google.com/b051fbee34a38fa7bfc404cd5885cf21" TargetMode="External"/><Relationship Id="rId7" Type="http://schemas.openxmlformats.org/officeDocument/2006/relationships/image" Target="../media/image18.png"/><Relationship Id="rId2" Type="http://schemas.openxmlformats.org/officeDocument/2006/relationships/hyperlink" Target="https://code.earthengine.google.com/" TargetMode="Externa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xuewentang/cis5560/blob/main/dataset/ca_boundary.zi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ithub.com/xuewentang/cis5560" TargetMode="Externa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94AEB-CC7B-BFDB-8295-2A8FFE70A7B5}"/>
              </a:ext>
            </a:extLst>
          </p:cNvPr>
          <p:cNvSpPr>
            <a:spLocks noGrp="1"/>
          </p:cNvSpPr>
          <p:nvPr>
            <p:ph type="ctrTitle"/>
          </p:nvPr>
        </p:nvSpPr>
        <p:spPr>
          <a:xfrm>
            <a:off x="356836" y="5103897"/>
            <a:ext cx="7417083" cy="1538692"/>
          </a:xfrm>
        </p:spPr>
        <p:txBody>
          <a:bodyPr anchor="b">
            <a:normAutofit fontScale="90000"/>
          </a:bodyPr>
          <a:lstStyle/>
          <a:p>
            <a:r>
              <a:rPr lang="en-US" sz="4800" dirty="0">
                <a:solidFill>
                  <a:schemeClr val="bg1"/>
                </a:solidFill>
              </a:rPr>
              <a:t>The Wildfire Prediction in California by Machine Learning</a:t>
            </a:r>
          </a:p>
        </p:txBody>
      </p:sp>
      <p:sp>
        <p:nvSpPr>
          <p:cNvPr id="3" name="Subtitle 2">
            <a:extLst>
              <a:ext uri="{FF2B5EF4-FFF2-40B4-BE49-F238E27FC236}">
                <a16:creationId xmlns:a16="http://schemas.microsoft.com/office/drawing/2014/main" id="{16299067-EC80-CA91-AC83-4123C149292F}"/>
              </a:ext>
            </a:extLst>
          </p:cNvPr>
          <p:cNvSpPr>
            <a:spLocks noGrp="1"/>
          </p:cNvSpPr>
          <p:nvPr>
            <p:ph type="subTitle" idx="1"/>
          </p:nvPr>
        </p:nvSpPr>
        <p:spPr>
          <a:xfrm>
            <a:off x="8697878" y="5080858"/>
            <a:ext cx="2733571" cy="1208141"/>
          </a:xfrm>
        </p:spPr>
        <p:txBody>
          <a:bodyPr>
            <a:normAutofit fontScale="77500" lnSpcReduction="20000"/>
          </a:bodyPr>
          <a:lstStyle/>
          <a:p>
            <a:r>
              <a:rPr lang="en-US" sz="3000" dirty="0"/>
              <a:t>CIS5560-Group 6</a:t>
            </a:r>
          </a:p>
          <a:p>
            <a:r>
              <a:rPr lang="en-US" sz="2100" dirty="0"/>
              <a:t>Serena Tang, </a:t>
            </a:r>
            <a:br>
              <a:rPr lang="en-US" sz="2100" dirty="0"/>
            </a:br>
            <a:r>
              <a:rPr lang="en-US" sz="2100" dirty="0"/>
              <a:t>Sophathriya Sen,            Lee, Christopher</a:t>
            </a:r>
          </a:p>
          <a:p>
            <a:endParaRPr lang="en-US" sz="2100" dirty="0"/>
          </a:p>
          <a:p>
            <a:endParaRPr lang="en-US" sz="2100" dirty="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C4C5C7-11DA-D019-0A01-1B9E5B1E08B6}"/>
              </a:ext>
            </a:extLst>
          </p:cNvPr>
          <p:cNvSpPr txBox="1"/>
          <p:nvPr/>
        </p:nvSpPr>
        <p:spPr>
          <a:xfrm>
            <a:off x="10064663" y="6395972"/>
            <a:ext cx="1311024" cy="383681"/>
          </a:xfrm>
          <a:prstGeom prst="rect">
            <a:avLst/>
          </a:prstGeom>
        </p:spPr>
        <p:txBody>
          <a:bodyPr vert="horz" lIns="91440" tIns="45720" rIns="91440" bIns="45720" rtlCol="0">
            <a:normAutofit/>
          </a:bodyPr>
          <a:lstStyle>
            <a:lvl1pPr indent="0">
              <a:lnSpc>
                <a:spcPct val="110000"/>
              </a:lnSpc>
              <a:spcBef>
                <a:spcPts val="1000"/>
              </a:spcBef>
              <a:buFont typeface="Arial" panose="020B0604020202020204" pitchFamily="34" charset="0"/>
              <a:buNone/>
              <a:defRPr sz="3000">
                <a:solidFill>
                  <a:schemeClr val="bg1"/>
                </a:solidFill>
              </a:defRPr>
            </a:lvl1pPr>
            <a:lvl2pPr indent="0" algn="ctr">
              <a:lnSpc>
                <a:spcPct val="110000"/>
              </a:lnSpc>
              <a:spcBef>
                <a:spcPts val="500"/>
              </a:spcBef>
              <a:buFont typeface="Arial" panose="020B0604020202020204" pitchFamily="34" charset="0"/>
              <a:buNone/>
              <a:defRPr sz="2000"/>
            </a:lvl2pPr>
            <a:lvl3pPr indent="0" algn="ctr">
              <a:lnSpc>
                <a:spcPct val="110000"/>
              </a:lnSpc>
              <a:spcBef>
                <a:spcPts val="500"/>
              </a:spcBef>
              <a:buFont typeface="Arial" panose="020B0604020202020204" pitchFamily="34" charset="0"/>
              <a:buNone/>
            </a:lvl3pPr>
            <a:lvl4pPr indent="0" algn="ctr">
              <a:lnSpc>
                <a:spcPct val="110000"/>
              </a:lnSpc>
              <a:spcBef>
                <a:spcPts val="500"/>
              </a:spcBef>
              <a:buFont typeface="Arial" panose="020B0604020202020204" pitchFamily="34" charset="0"/>
              <a:buNone/>
              <a:defRPr sz="1600"/>
            </a:lvl4pPr>
            <a:lvl5pPr indent="0" algn="ctr">
              <a:lnSpc>
                <a:spcPct val="11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sz="1400" dirty="0">
                <a:solidFill>
                  <a:schemeClr val="tx1"/>
                </a:solidFill>
              </a:rPr>
              <a:t>May.7th 2025</a:t>
            </a:r>
          </a:p>
        </p:txBody>
      </p:sp>
      <p:sp>
        <p:nvSpPr>
          <p:cNvPr id="4" name="Freeform 2">
            <a:extLst>
              <a:ext uri="{FF2B5EF4-FFF2-40B4-BE49-F238E27FC236}">
                <a16:creationId xmlns:a16="http://schemas.microsoft.com/office/drawing/2014/main" id="{E1C97BF5-90E6-8CD8-B93B-DC028A8EB685}"/>
              </a:ext>
            </a:extLst>
          </p:cNvPr>
          <p:cNvSpPr/>
          <p:nvPr/>
        </p:nvSpPr>
        <p:spPr>
          <a:xfrm>
            <a:off x="356836" y="934732"/>
            <a:ext cx="11463457" cy="3073499"/>
          </a:xfrm>
          <a:custGeom>
            <a:avLst/>
            <a:gdLst/>
            <a:ahLst/>
            <a:cxnLst/>
            <a:rect l="l" t="t" r="r" b="b"/>
            <a:pathLst>
              <a:path w="18288000" h="4610249">
                <a:moveTo>
                  <a:pt x="0" y="0"/>
                </a:moveTo>
                <a:lnTo>
                  <a:pt x="18288000" y="0"/>
                </a:lnTo>
                <a:lnTo>
                  <a:pt x="18288000" y="4610249"/>
                </a:lnTo>
                <a:lnTo>
                  <a:pt x="0" y="4610249"/>
                </a:lnTo>
                <a:lnTo>
                  <a:pt x="0" y="0"/>
                </a:lnTo>
                <a:close/>
              </a:path>
            </a:pathLst>
          </a:custGeom>
          <a:blipFill>
            <a:blip r:embed="rId3"/>
            <a:stretch>
              <a:fillRect t="-86671" b="-69353"/>
            </a:stretch>
          </a:blipFill>
          <a:effectLst>
            <a:softEdge rad="127000"/>
          </a:effectLst>
        </p:spPr>
        <p:txBody>
          <a:bodyPr/>
          <a:lstStyle/>
          <a:p>
            <a:endParaRPr lang="en-US" sz="1200" dirty="0"/>
          </a:p>
        </p:txBody>
      </p:sp>
    </p:spTree>
    <p:extLst>
      <p:ext uri="{BB962C8B-B14F-4D97-AF65-F5344CB8AC3E}">
        <p14:creationId xmlns:p14="http://schemas.microsoft.com/office/powerpoint/2010/main" val="46389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C067E9-DDA2-87F7-FDE9-F8F317AE74D9}"/>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BB0036-96F8-CBCA-B3B2-B47E937ABB2B}"/>
              </a:ext>
            </a:extLst>
          </p:cNvPr>
          <p:cNvSpPr>
            <a:spLocks noGrp="1"/>
          </p:cNvSpPr>
          <p:nvPr>
            <p:ph type="title"/>
          </p:nvPr>
        </p:nvSpPr>
        <p:spPr>
          <a:xfrm>
            <a:off x="1051560" y="586822"/>
            <a:ext cx="3538728" cy="1645920"/>
          </a:xfrm>
        </p:spPr>
        <p:txBody>
          <a:bodyPr vert="horz" lIns="91440" tIns="45720" rIns="91440" bIns="45720" rtlCol="0" anchor="ctr">
            <a:normAutofit/>
          </a:bodyPr>
          <a:lstStyle/>
          <a:p>
            <a:r>
              <a:rPr lang="en-US" sz="3200"/>
              <a:t>Data Process-Data Collection</a:t>
            </a:r>
          </a:p>
        </p:txBody>
      </p:sp>
      <p:sp>
        <p:nvSpPr>
          <p:cNvPr id="43" name="Rectangle 4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A2193E-A123-194E-0588-3AE732D1C194}"/>
              </a:ext>
            </a:extLst>
          </p:cNvPr>
          <p:cNvSpPr>
            <a:spLocks noGrp="1"/>
          </p:cNvSpPr>
          <p:nvPr>
            <p:ph sz="half" idx="1"/>
          </p:nvPr>
        </p:nvSpPr>
        <p:spPr>
          <a:xfrm>
            <a:off x="554416" y="2650776"/>
            <a:ext cx="5299974" cy="3620402"/>
          </a:xfrm>
        </p:spPr>
        <p:txBody>
          <a:bodyPr vert="horz" lIns="91440" tIns="45720" rIns="91440" bIns="45720" rtlCol="0" anchor="ctr">
            <a:normAutofit fontScale="92500"/>
          </a:bodyPr>
          <a:lstStyle/>
          <a:p>
            <a:pPr marL="400050">
              <a:lnSpc>
                <a:spcPct val="100000"/>
              </a:lnSpc>
            </a:pPr>
            <a:r>
              <a:rPr lang="en-US" sz="1700" dirty="0"/>
              <a:t>We downloaded </a:t>
            </a:r>
            <a:r>
              <a:rPr lang="en-US" sz="1700" dirty="0" err="1"/>
              <a:t>GeoTIFF</a:t>
            </a:r>
            <a:r>
              <a:rPr lang="en-US" sz="1700" dirty="0"/>
              <a:t> raw datasets from Google Earth Engine to build the ML model for wildfire; </a:t>
            </a:r>
          </a:p>
          <a:p>
            <a:pPr marL="400050">
              <a:lnSpc>
                <a:spcPct val="100000"/>
              </a:lnSpc>
            </a:pPr>
            <a:r>
              <a:rPr lang="en-US" sz="1700" dirty="0"/>
              <a:t>The datasets are a national range. (The latest common data range is until 2021.) Total Datasets Size: 7,166.17 MB (or approximately </a:t>
            </a:r>
            <a:r>
              <a:rPr lang="en-US" sz="1700" dirty="0">
                <a:highlight>
                  <a:srgbClr val="FFFF00"/>
                </a:highlight>
              </a:rPr>
              <a:t>7.17 GB</a:t>
            </a:r>
            <a:r>
              <a:rPr lang="en-US" sz="1700" dirty="0"/>
              <a:t>). </a:t>
            </a:r>
          </a:p>
          <a:p>
            <a:pPr marL="400050">
              <a:lnSpc>
                <a:spcPct val="100000"/>
              </a:lnSpc>
            </a:pPr>
            <a:r>
              <a:rPr lang="en-US" sz="1700" dirty="0"/>
              <a:t>To prepare for the data cleaning, we need to find the raw datasets folder path in Google Cloud, click each URL link from the table we provided, you can find the Code Editor, copy the Folder path in yellow shadow from the code below:</a:t>
            </a:r>
          </a:p>
          <a:p>
            <a:pPr marL="647700" marR="0">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effectLst/>
              </a:rPr>
              <a:t>// Folder name for a series of tables.</a:t>
            </a:r>
          </a:p>
          <a:p>
            <a:pPr marL="647700" marR="0">
              <a:lnSpc>
                <a:spcPct val="100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effectLst/>
              </a:rPr>
              <a:t>var folder = '</a:t>
            </a:r>
            <a:r>
              <a:rPr lang="en-US" sz="1000" dirty="0">
                <a:effectLst/>
                <a:highlight>
                  <a:srgbClr val="FFFF00"/>
                </a:highlight>
              </a:rPr>
              <a:t>JRC/GWIS/</a:t>
            </a:r>
            <a:r>
              <a:rPr lang="en-US" sz="1000" dirty="0" err="1">
                <a:effectLst/>
                <a:highlight>
                  <a:srgbClr val="FFFF00"/>
                </a:highlight>
              </a:rPr>
              <a:t>GlobFire</a:t>
            </a:r>
            <a:r>
              <a:rPr lang="en-US" sz="1000" dirty="0">
                <a:effectLst/>
                <a:highlight>
                  <a:srgbClr val="FFFF00"/>
                </a:highlight>
              </a:rPr>
              <a:t>/v2/</a:t>
            </a:r>
            <a:r>
              <a:rPr lang="en-US" sz="1000" dirty="0" err="1">
                <a:effectLst/>
                <a:highlight>
                  <a:srgbClr val="FFFF00"/>
                </a:highlight>
              </a:rPr>
              <a:t>DailyPerimeters</a:t>
            </a:r>
            <a:r>
              <a:rPr lang="en-US" sz="1000" dirty="0">
                <a:effectLst/>
              </a:rPr>
              <a:t>';</a:t>
            </a:r>
          </a:p>
        </p:txBody>
      </p:sp>
      <p:pic>
        <p:nvPicPr>
          <p:cNvPr id="4" name="Picture 3" descr="A screenshot of a computer&#10;&#10;Description automatically generated">
            <a:extLst>
              <a:ext uri="{FF2B5EF4-FFF2-40B4-BE49-F238E27FC236}">
                <a16:creationId xmlns:a16="http://schemas.microsoft.com/office/drawing/2014/main" id="{0BEF7664-0849-CEB7-4E91-E6C7911376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036" y="452482"/>
            <a:ext cx="3801314" cy="1805623"/>
          </a:xfrm>
          <a:prstGeom prst="rect">
            <a:avLst/>
          </a:prstGeom>
        </p:spPr>
      </p:pic>
      <p:graphicFrame>
        <p:nvGraphicFramePr>
          <p:cNvPr id="9" name="Table 8">
            <a:extLst>
              <a:ext uri="{FF2B5EF4-FFF2-40B4-BE49-F238E27FC236}">
                <a16:creationId xmlns:a16="http://schemas.microsoft.com/office/drawing/2014/main" id="{ED3B26D2-B40C-5225-91F9-0649BB487E6B}"/>
              </a:ext>
            </a:extLst>
          </p:cNvPr>
          <p:cNvGraphicFramePr>
            <a:graphicFrameLocks noGrp="1"/>
          </p:cNvGraphicFramePr>
          <p:nvPr>
            <p:extLst>
              <p:ext uri="{D42A27DB-BD31-4B8C-83A1-F6EECF244321}">
                <p14:modId xmlns:p14="http://schemas.microsoft.com/office/powerpoint/2010/main" val="1934870443"/>
              </p:ext>
            </p:extLst>
          </p:nvPr>
        </p:nvGraphicFramePr>
        <p:xfrm>
          <a:off x="6198781" y="2454439"/>
          <a:ext cx="5523084" cy="4038436"/>
        </p:xfrm>
        <a:graphic>
          <a:graphicData uri="http://schemas.openxmlformats.org/drawingml/2006/table">
            <a:tbl>
              <a:tblPr firstRow="1" firstCol="1" bandRow="1"/>
              <a:tblGrid>
                <a:gridCol w="1459984">
                  <a:extLst>
                    <a:ext uri="{9D8B030D-6E8A-4147-A177-3AD203B41FA5}">
                      <a16:colId xmlns:a16="http://schemas.microsoft.com/office/drawing/2014/main" val="14038098"/>
                    </a:ext>
                  </a:extLst>
                </a:gridCol>
                <a:gridCol w="3399551">
                  <a:extLst>
                    <a:ext uri="{9D8B030D-6E8A-4147-A177-3AD203B41FA5}">
                      <a16:colId xmlns:a16="http://schemas.microsoft.com/office/drawing/2014/main" val="3978692301"/>
                    </a:ext>
                  </a:extLst>
                </a:gridCol>
                <a:gridCol w="663549">
                  <a:extLst>
                    <a:ext uri="{9D8B030D-6E8A-4147-A177-3AD203B41FA5}">
                      <a16:colId xmlns:a16="http://schemas.microsoft.com/office/drawing/2014/main" val="1215904913"/>
                    </a:ext>
                  </a:extLst>
                </a:gridCol>
              </a:tblGrid>
              <a:tr h="215072">
                <a:tc>
                  <a:txBody>
                    <a:bodyPr/>
                    <a:lstStyle/>
                    <a:p>
                      <a:pPr marL="0" marR="0" algn="ctr" fontAlgn="ctr">
                        <a:lnSpc>
                          <a:spcPct val="115000"/>
                        </a:lnSpc>
                        <a:spcAft>
                          <a:spcPts val="800"/>
                        </a:spcAft>
                        <a:buNone/>
                      </a:pPr>
                      <a:r>
                        <a:rPr lang="en-US" sz="700" b="1" i="0" u="sng" strike="noStrike" dirty="0">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Historical Wildfire Impact Data</a:t>
                      </a:r>
                      <a:endParaRPr lang="en-US" sz="1200" b="0" i="0" u="none" strike="noStrike" dirty="0">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2020-2021</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SIZE</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extLst>
                  <a:ext uri="{0D108BD9-81ED-4DB2-BD59-A6C34878D82A}">
                    <a16:rowId xmlns:a16="http://schemas.microsoft.com/office/drawing/2014/main" val="1394248764"/>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Burn area</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https://developers.google.com/earth-engine/datasets/catalog/JRC_GWIS_GlobFire_v2_DailyPerimeters#description</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62.95*2MB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125528"/>
                  </a:ext>
                </a:extLst>
              </a:tr>
              <a:tr h="215072">
                <a:tc>
                  <a:txBody>
                    <a:bodyPr/>
                    <a:lstStyle/>
                    <a:p>
                      <a:pPr marL="0" marR="0" algn="ct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Meteorological Data </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2021</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extLst>
                  <a:ext uri="{0D108BD9-81ED-4DB2-BD59-A6C34878D82A}">
                    <a16:rowId xmlns:a16="http://schemas.microsoft.com/office/drawing/2014/main" val="900881695"/>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Temperature</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https://developers.google.com/earth-engine/datasets/catalog/JAXA_GCOM-C_L3_LAND_LST_V3#bands</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728*0.61MB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7544329"/>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humidity</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https://developers.google.com/earth-engine/datasets/catalog/IDAHO_EPSCOR_GRIDMET</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364*2.01MB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3513542"/>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precipitation</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https://developers.google.com/earth-engine/datasets/catalog/IDAHO_EPSCOR_GRIDMET</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364*2.01MB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7275582"/>
                  </a:ext>
                </a:extLst>
              </a:tr>
              <a:tr h="215072">
                <a:tc>
                  <a:txBody>
                    <a:bodyPr/>
                    <a:lstStyle/>
                    <a:p>
                      <a:pPr marL="0" marR="0" algn="ct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Vegetation and Land Cover Data</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2021</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l"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extLst>
                  <a:ext uri="{0D108BD9-81ED-4DB2-BD59-A6C34878D82A}">
                    <a16:rowId xmlns:a16="http://schemas.microsoft.com/office/drawing/2014/main" val="1774330859"/>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landcover</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https://developers.google.com/earth-engine/datasets/catalog/USGS_NLCD_RELEASES_2021_REL_NLCD#bands</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4,524 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099330"/>
                  </a:ext>
                </a:extLst>
              </a:tr>
              <a:tr h="215072">
                <a:tc>
                  <a:txBody>
                    <a:bodyPr/>
                    <a:lstStyle/>
                    <a:p>
                      <a:pPr marL="0" marR="0" algn="ct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Topography Data</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No specific time range</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l"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extLst>
                  <a:ext uri="{0D108BD9-81ED-4DB2-BD59-A6C34878D82A}">
                    <a16:rowId xmlns:a16="http://schemas.microsoft.com/office/drawing/2014/main" val="117735409"/>
                  </a:ext>
                </a:extLst>
              </a:tr>
              <a:tr h="215072">
                <a:tc>
                  <a:txBody>
                    <a:bodyPr/>
                    <a:lstStyle/>
                    <a:p>
                      <a:pPr marL="0" marR="0" algn="r" fontAlgn="ctr">
                        <a:lnSpc>
                          <a:spcPct val="115000"/>
                        </a:lnSpc>
                        <a:spcAft>
                          <a:spcPts val="800"/>
                        </a:spcAft>
                        <a:buNone/>
                      </a:pPr>
                      <a:r>
                        <a:rPr lang="en-US" sz="700" b="0"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(Int 16)</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Elevation</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https://developers.google.com/earth-engine/datasets/catalog/CGIAR_SRTM90_V4</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121.46 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205605"/>
                  </a:ext>
                </a:extLst>
              </a:tr>
              <a:tr h="215072">
                <a:tc>
                  <a:txBody>
                    <a:bodyPr/>
                    <a:lstStyle/>
                    <a:p>
                      <a:pPr marL="0" marR="0" algn="r" fontAlgn="ctr">
                        <a:lnSpc>
                          <a:spcPct val="115000"/>
                        </a:lnSpc>
                        <a:spcAft>
                          <a:spcPts val="800"/>
                        </a:spcAft>
                        <a:buNone/>
                      </a:pPr>
                      <a:r>
                        <a:rPr lang="en-US" sz="700" b="0"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(Float 32)</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slope</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Calculate based on elevation by JavaScript</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242.74 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019635"/>
                  </a:ext>
                </a:extLst>
              </a:tr>
              <a:tr h="215072">
                <a:tc>
                  <a:txBody>
                    <a:bodyPr/>
                    <a:lstStyle/>
                    <a:p>
                      <a:pPr marL="0" marR="0" algn="r" fontAlgn="ctr">
                        <a:lnSpc>
                          <a:spcPct val="115000"/>
                        </a:lnSpc>
                        <a:spcAft>
                          <a:spcPts val="800"/>
                        </a:spcAft>
                        <a:buNone/>
                      </a:pPr>
                      <a:r>
                        <a:rPr lang="en-US" sz="700" b="0"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(Float 32)</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aspect</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Calculate based on elevation by JavaScript</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a:effectLst/>
                          <a:latin typeface="Times New Roman" panose="02020603050405020304" pitchFamily="18" charset="0"/>
                          <a:ea typeface="DengXian" panose="02010600030101010101" pitchFamily="2" charset="-122"/>
                          <a:cs typeface="Times New Roman" panose="02020603050405020304" pitchFamily="18" charset="0"/>
                        </a:rPr>
                        <a:t>242.74 MB</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4986248"/>
                  </a:ext>
                </a:extLst>
              </a:tr>
              <a:tr h="215072">
                <a:tc>
                  <a:txBody>
                    <a:bodyPr/>
                    <a:lstStyle/>
                    <a:p>
                      <a:pPr marL="0" marR="0" algn="ct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Human Activity Data</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ctr"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2020-2021</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tc>
                  <a:txBody>
                    <a:bodyPr/>
                    <a:lstStyle/>
                    <a:p>
                      <a:pPr marL="0" marR="0" algn="l" fontAlgn="t">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0ED"/>
                    </a:solidFill>
                  </a:tcPr>
                </a:tc>
                <a:extLst>
                  <a:ext uri="{0D108BD9-81ED-4DB2-BD59-A6C34878D82A}">
                    <a16:rowId xmlns:a16="http://schemas.microsoft.com/office/drawing/2014/main" val="578442428"/>
                  </a:ext>
                </a:extLst>
              </a:tr>
              <a:tr h="386310">
                <a:tc>
                  <a:txBody>
                    <a:bodyPr/>
                    <a:lstStyle/>
                    <a:p>
                      <a:pPr marL="0" marR="0" algn="r" fontAlgn="ctr">
                        <a:lnSpc>
                          <a:spcPct val="115000"/>
                        </a:lnSpc>
                        <a:spcAft>
                          <a:spcPts val="800"/>
                        </a:spcAft>
                        <a:buNone/>
                      </a:pP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Population density</a:t>
                      </a:r>
                      <a:endParaRPr lang="en-US" sz="1200" b="0" i="0" u="none" strike="noStrike">
                        <a:effectLst/>
                        <a:latin typeface="Arial" panose="020B0604020202020204" pitchFamily="34" charset="0"/>
                      </a:endParaRPr>
                    </a:p>
                  </a:txBody>
                  <a:tcPr marL="43067" marR="43067" marT="598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1" i="0" u="sng" strike="noStrike">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https://developers.google.com/earth-engine/datasets/catalog/CIESIN_GPWv411_GPW_Population_Density#bands</a:t>
                      </a:r>
                      <a:r>
                        <a:rPr lang="en-US" sz="700" b="1" i="0" u="none" strike="noStrike">
                          <a:solidFill>
                            <a:srgbClr val="07181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Aft>
                          <a:spcPts val="800"/>
                        </a:spcAft>
                        <a:buNone/>
                      </a:pPr>
                      <a:r>
                        <a:rPr lang="en-US" sz="700" b="0" i="0" u="none" strike="noStrike" kern="100" dirty="0">
                          <a:effectLst/>
                          <a:latin typeface="Times New Roman" panose="02020603050405020304" pitchFamily="18" charset="0"/>
                          <a:ea typeface="DengXian" panose="02010600030101010101" pitchFamily="2" charset="-122"/>
                          <a:cs typeface="Times New Roman" panose="02020603050405020304" pitchFamily="18" charset="0"/>
                        </a:rPr>
                        <a:t>1.97 MB</a:t>
                      </a:r>
                      <a:endParaRPr lang="en-US" sz="1200" b="0" i="0" u="none" strike="noStrike" dirty="0">
                        <a:effectLst/>
                        <a:latin typeface="Arial" panose="020B0604020202020204" pitchFamily="34" charset="0"/>
                      </a:endParaRPr>
                    </a:p>
                  </a:txBody>
                  <a:tcPr marL="43067" marR="43067" marT="598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5010972"/>
                  </a:ext>
                </a:extLst>
              </a:tr>
            </a:tbl>
          </a:graphicData>
        </a:graphic>
      </p:graphicFrame>
    </p:spTree>
    <p:extLst>
      <p:ext uri="{BB962C8B-B14F-4D97-AF65-F5344CB8AC3E}">
        <p14:creationId xmlns:p14="http://schemas.microsoft.com/office/powerpoint/2010/main" val="183262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DD487-F2E6-AACE-53C0-7BF678D0B423}"/>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DF86D3-4096-EE8B-DD53-BEC3721378F1}"/>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400" dirty="0"/>
              <a:t>Data Process-</a:t>
            </a:r>
            <a:br>
              <a:rPr lang="en-US" sz="2400" dirty="0"/>
            </a:br>
            <a:r>
              <a:rPr lang="en-US" sz="2400" dirty="0"/>
              <a:t>Assemble Feature Datasets</a:t>
            </a:r>
          </a:p>
        </p:txBody>
      </p:sp>
      <p:sp>
        <p:nvSpPr>
          <p:cNvPr id="43" name="Rectangle 42">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4076CC3-511B-DBC9-9CBD-5FFB48F8860D}"/>
              </a:ext>
            </a:extLst>
          </p:cNvPr>
          <p:cNvSpPr>
            <a:spLocks noGrp="1"/>
          </p:cNvSpPr>
          <p:nvPr>
            <p:ph sz="half" idx="1"/>
          </p:nvPr>
        </p:nvSpPr>
        <p:spPr>
          <a:xfrm>
            <a:off x="355824" y="2292466"/>
            <a:ext cx="4726450" cy="3828652"/>
          </a:xfrm>
        </p:spPr>
        <p:txBody>
          <a:bodyPr vert="horz" lIns="91440" tIns="45720" rIns="91440" bIns="45720" rtlCol="0">
            <a:normAutofit fontScale="92500" lnSpcReduction="20000"/>
          </a:bodyPr>
          <a:lstStyle/>
          <a:p>
            <a:pPr>
              <a:lnSpc>
                <a:spcPct val="100000"/>
              </a:lnSpc>
            </a:pPr>
            <a:r>
              <a:rPr lang="en-US" sz="1400" u="sng" dirty="0">
                <a:effectLst/>
                <a:hlinkClick r:id="rId2"/>
              </a:rPr>
              <a:t>https://code.earthengine.google.com/</a:t>
            </a:r>
            <a:r>
              <a:rPr lang="en-US" sz="1400" u="sng" dirty="0">
                <a:effectLst/>
              </a:rPr>
              <a:t> Google Earth Engine</a:t>
            </a:r>
          </a:p>
          <a:p>
            <a:pPr>
              <a:lnSpc>
                <a:spcPct val="100000"/>
              </a:lnSpc>
            </a:pPr>
            <a:r>
              <a:rPr lang="en-US" sz="1400" dirty="0">
                <a:effectLst/>
              </a:rPr>
              <a:t>Click the link below and Copy, open your “Wildfire” file and paste the code in your file, click “save”: </a:t>
            </a:r>
            <a:r>
              <a:rPr lang="en-US" sz="1400" u="sng" dirty="0">
                <a:effectLst/>
                <a:hlinkClick r:id="rId3"/>
              </a:rPr>
              <a:t>https://code.earthengine.google.com/b051fbee34a38fa7bfc404cd5885cf21</a:t>
            </a:r>
            <a:r>
              <a:rPr lang="en-US" sz="1400" dirty="0">
                <a:effectLst/>
              </a:rPr>
              <a:t> </a:t>
            </a:r>
          </a:p>
          <a:p>
            <a:pPr>
              <a:lnSpc>
                <a:spcPct val="100000"/>
              </a:lnSpc>
            </a:pPr>
            <a:r>
              <a:rPr lang="en-US" sz="1400" u="sng" dirty="0">
                <a:effectLst/>
                <a:hlinkClick r:id="rId4"/>
              </a:rPr>
              <a:t>https://github.com/xuewentang/cis5560/blob/main/dataset/ca_boundary.zip</a:t>
            </a:r>
            <a:r>
              <a:rPr lang="en-US" sz="1400" dirty="0">
                <a:effectLst/>
              </a:rPr>
              <a:t> </a:t>
            </a:r>
            <a:r>
              <a:rPr lang="en-US" sz="1400" dirty="0"/>
              <a:t> </a:t>
            </a:r>
            <a:r>
              <a:rPr lang="en-US" sz="1400" dirty="0">
                <a:effectLst/>
              </a:rPr>
              <a:t>download the “</a:t>
            </a:r>
            <a:r>
              <a:rPr lang="en-US" sz="1400" dirty="0" err="1">
                <a:effectLst/>
              </a:rPr>
              <a:t>ca_boundary</a:t>
            </a:r>
            <a:r>
              <a:rPr lang="en-US" sz="1400" dirty="0">
                <a:effectLst/>
              </a:rPr>
              <a:t>” zip file which is the shape file of California State.</a:t>
            </a:r>
          </a:p>
          <a:p>
            <a:pPr>
              <a:lnSpc>
                <a:spcPct val="100000"/>
              </a:lnSpc>
            </a:pPr>
            <a:r>
              <a:rPr lang="en-US" sz="1400" dirty="0"/>
              <a:t>Import the shape file and </a:t>
            </a:r>
            <a:r>
              <a:rPr lang="en-US" sz="1400" dirty="0">
                <a:effectLst/>
              </a:rPr>
              <a:t>Click the “Run” button on the Wildfire Script.</a:t>
            </a:r>
          </a:p>
          <a:p>
            <a:pPr>
              <a:lnSpc>
                <a:spcPct val="100000"/>
              </a:lnSpc>
            </a:pPr>
            <a:r>
              <a:rPr lang="en-US" sz="1400" dirty="0"/>
              <a:t>You can see the “Layers” and see the datasets we select to use.</a:t>
            </a:r>
          </a:p>
          <a:p>
            <a:pPr>
              <a:lnSpc>
                <a:spcPct val="100000"/>
              </a:lnSpc>
            </a:pPr>
            <a:r>
              <a:rPr lang="en-US" sz="1400" dirty="0"/>
              <a:t>When you finish the process, you can find the output of the datasets you need from your cloud. Click “Open in Drive” and you can download the cleaned dataset: </a:t>
            </a:r>
            <a:r>
              <a:rPr lang="en-US" sz="1800" i="1" dirty="0">
                <a:effectLst/>
                <a:latin typeface="Times New Roman" panose="02020603050405020304" pitchFamily="18" charset="0"/>
                <a:ea typeface="DengXian" panose="02010600030101010101" pitchFamily="2" charset="-122"/>
              </a:rPr>
              <a:t>California_Multiband_Environmental_Layers_2021.tif</a:t>
            </a:r>
            <a:r>
              <a:rPr lang="en-US" sz="1800" dirty="0">
                <a:effectLst/>
                <a:latin typeface="Times New Roman" panose="02020603050405020304" pitchFamily="18" charset="0"/>
                <a:ea typeface="DengXian" panose="02010600030101010101" pitchFamily="2" charset="-122"/>
              </a:rPr>
              <a:t> </a:t>
            </a:r>
            <a:r>
              <a:rPr lang="en-US" sz="1400" dirty="0"/>
              <a:t>from Google Drive.</a:t>
            </a:r>
          </a:p>
          <a:p>
            <a:pPr>
              <a:lnSpc>
                <a:spcPct val="100000"/>
              </a:lnSpc>
            </a:pPr>
            <a:endParaRPr lang="en-US" sz="1400" dirty="0"/>
          </a:p>
          <a:p>
            <a:pPr>
              <a:lnSpc>
                <a:spcPct val="100000"/>
              </a:lnSpc>
            </a:pPr>
            <a:endParaRPr lang="en-US" sz="1400" dirty="0"/>
          </a:p>
          <a:p>
            <a:pPr>
              <a:lnSpc>
                <a:spcPct val="100000"/>
              </a:lnSpc>
            </a:pPr>
            <a:endParaRPr lang="en-US" sz="1400" dirty="0"/>
          </a:p>
          <a:p>
            <a:pPr>
              <a:lnSpc>
                <a:spcPct val="100000"/>
              </a:lnSpc>
            </a:pPr>
            <a:endParaRPr lang="en-US" sz="1400" dirty="0"/>
          </a:p>
        </p:txBody>
      </p:sp>
      <p:grpSp>
        <p:nvGrpSpPr>
          <p:cNvPr id="8" name="Group 7">
            <a:extLst>
              <a:ext uri="{FF2B5EF4-FFF2-40B4-BE49-F238E27FC236}">
                <a16:creationId xmlns:a16="http://schemas.microsoft.com/office/drawing/2014/main" id="{A1B75382-8142-F801-2176-B8F8001FA6A7}"/>
              </a:ext>
            </a:extLst>
          </p:cNvPr>
          <p:cNvGrpSpPr/>
          <p:nvPr/>
        </p:nvGrpSpPr>
        <p:grpSpPr>
          <a:xfrm>
            <a:off x="5146283" y="1375501"/>
            <a:ext cx="6800983" cy="4106997"/>
            <a:chOff x="5136023" y="633619"/>
            <a:chExt cx="6800983" cy="4106997"/>
          </a:xfrm>
        </p:grpSpPr>
        <p:pic>
          <p:nvPicPr>
            <p:cNvPr id="6" name="Picture 5" descr="A map of the state of california&#10;&#10;Description automatically generated">
              <a:extLst>
                <a:ext uri="{FF2B5EF4-FFF2-40B4-BE49-F238E27FC236}">
                  <a16:creationId xmlns:a16="http://schemas.microsoft.com/office/drawing/2014/main" id="{D4DAA194-F9D4-7648-C135-69A97C7EFF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6024" y="2807849"/>
              <a:ext cx="3248351" cy="193276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73A48E5-17E2-6B7C-BAC1-81D7D2B8C4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654" y="633619"/>
              <a:ext cx="3248352" cy="198961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4966C5F-FB00-A1B1-F455-F8EFD91FAC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6023" y="633619"/>
              <a:ext cx="3248352" cy="1989614"/>
            </a:xfrm>
            <a:prstGeom prst="rect">
              <a:avLst/>
            </a:prstGeom>
          </p:spPr>
        </p:pic>
        <p:pic>
          <p:nvPicPr>
            <p:cNvPr id="7" name="Picture 6" descr="A screenshot of a map&#10;&#10;Description automatically generated">
              <a:extLst>
                <a:ext uri="{FF2B5EF4-FFF2-40B4-BE49-F238E27FC236}">
                  <a16:creationId xmlns:a16="http://schemas.microsoft.com/office/drawing/2014/main" id="{E6D74849-6635-D4EA-2D40-DFF8A6267F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08395" y="2807849"/>
              <a:ext cx="3248352" cy="1932767"/>
            </a:xfrm>
            <a:prstGeom prst="rect">
              <a:avLst/>
            </a:prstGeom>
          </p:spPr>
        </p:pic>
      </p:grpSp>
    </p:spTree>
    <p:extLst>
      <p:ext uri="{BB962C8B-B14F-4D97-AF65-F5344CB8AC3E}">
        <p14:creationId xmlns:p14="http://schemas.microsoft.com/office/powerpoint/2010/main" val="3059270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5ABA6-5F1C-F05E-3A10-1C80B375EE0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1BE5CA-5462-8314-0244-C6DFDEB28CFA}"/>
              </a:ext>
            </a:extLst>
          </p:cNvPr>
          <p:cNvSpPr>
            <a:spLocks noGrp="1"/>
          </p:cNvSpPr>
          <p:nvPr>
            <p:ph type="title"/>
          </p:nvPr>
        </p:nvSpPr>
        <p:spPr>
          <a:xfrm>
            <a:off x="838196" y="978408"/>
            <a:ext cx="6007608" cy="1106424"/>
          </a:xfrm>
        </p:spPr>
        <p:txBody>
          <a:bodyPr vert="horz" lIns="91440" tIns="45720" rIns="91440" bIns="45720" rtlCol="0" anchor="ctr">
            <a:normAutofit/>
          </a:bodyPr>
          <a:lstStyle/>
          <a:p>
            <a:r>
              <a:rPr lang="en-US" sz="2800" dirty="0"/>
              <a:t>Data Clean- </a:t>
            </a:r>
            <a:br>
              <a:rPr lang="en-US" sz="2800" dirty="0"/>
            </a:br>
            <a:r>
              <a:rPr lang="en-US" sz="2800" dirty="0"/>
              <a:t>Raster Image Resampling</a:t>
            </a:r>
          </a:p>
        </p:txBody>
      </p:sp>
      <p:sp>
        <p:nvSpPr>
          <p:cNvPr id="32" name="Rectangle 3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006DE54-64D1-8612-262D-46CC71E754E0}"/>
              </a:ext>
            </a:extLst>
          </p:cNvPr>
          <p:cNvSpPr>
            <a:spLocks noGrp="1"/>
          </p:cNvSpPr>
          <p:nvPr>
            <p:ph sz="half" idx="1"/>
          </p:nvPr>
        </p:nvSpPr>
        <p:spPr>
          <a:xfrm>
            <a:off x="409573" y="2359152"/>
            <a:ext cx="6797667" cy="3806968"/>
          </a:xfrm>
        </p:spPr>
        <p:txBody>
          <a:bodyPr vert="horz" lIns="91440" tIns="45720" rIns="91440" bIns="45720" rtlCol="0">
            <a:normAutofit lnSpcReduction="10000"/>
          </a:bodyPr>
          <a:lstStyle/>
          <a:p>
            <a:pPr>
              <a:lnSpc>
                <a:spcPct val="80000"/>
              </a:lnSpc>
            </a:pPr>
            <a:r>
              <a:rPr lang="en-US" sz="1300" dirty="0"/>
              <a:t>Python language</a:t>
            </a:r>
          </a:p>
          <a:p>
            <a:pPr marL="0" indent="0">
              <a:lnSpc>
                <a:spcPct val="100000"/>
              </a:lnSpc>
              <a:buNone/>
            </a:pPr>
            <a:r>
              <a:rPr lang="en-US" sz="900" dirty="0"/>
              <a:t>         from </a:t>
            </a:r>
            <a:r>
              <a:rPr lang="en-US" sz="900" dirty="0" err="1"/>
              <a:t>rasterio.warp</a:t>
            </a:r>
            <a:r>
              <a:rPr lang="en-US" sz="900" dirty="0"/>
              <a:t> import </a:t>
            </a:r>
            <a:r>
              <a:rPr lang="en-US" sz="900" dirty="0" err="1"/>
              <a:t>calculate_default_transform</a:t>
            </a:r>
            <a:r>
              <a:rPr lang="en-US" sz="900" dirty="0"/>
              <a:t>, reproject, Resampling</a:t>
            </a:r>
          </a:p>
          <a:p>
            <a:pPr marL="0" indent="0">
              <a:lnSpc>
                <a:spcPct val="100000"/>
              </a:lnSpc>
              <a:buNone/>
            </a:pPr>
            <a:r>
              <a:rPr lang="en-US" sz="900" dirty="0"/>
              <a:t>         import </a:t>
            </a:r>
            <a:r>
              <a:rPr lang="en-US" sz="900" dirty="0" err="1"/>
              <a:t>rasterio</a:t>
            </a:r>
            <a:endParaRPr lang="en-US" sz="900" dirty="0"/>
          </a:p>
          <a:p>
            <a:pPr>
              <a:lnSpc>
                <a:spcPct val="80000"/>
              </a:lnSpc>
            </a:pPr>
            <a:r>
              <a:rPr lang="en-US" sz="1300" dirty="0"/>
              <a:t># Open the raster file for reprojection and resampling</a:t>
            </a:r>
          </a:p>
          <a:p>
            <a:pPr>
              <a:lnSpc>
                <a:spcPct val="80000"/>
              </a:lnSpc>
            </a:pPr>
            <a:r>
              <a:rPr lang="en-US" sz="1300" dirty="0"/>
              <a:t># we resampling the raster file for the pixel resolution from 4miles to 200 meters:    </a:t>
            </a:r>
          </a:p>
          <a:p>
            <a:pPr marL="0" indent="0">
              <a:lnSpc>
                <a:spcPct val="100000"/>
              </a:lnSpc>
              <a:buNone/>
            </a:pPr>
            <a:r>
              <a:rPr lang="en-US" sz="900" dirty="0"/>
              <a:t>            </a:t>
            </a:r>
            <a:r>
              <a:rPr lang="en-US" sz="900" dirty="0" err="1"/>
              <a:t>target_resolution</a:t>
            </a:r>
            <a:r>
              <a:rPr lang="en-US" sz="900" dirty="0"/>
              <a:t> = 200 # 200 meters</a:t>
            </a:r>
          </a:p>
          <a:p>
            <a:pPr>
              <a:lnSpc>
                <a:spcPct val="80000"/>
              </a:lnSpc>
            </a:pPr>
            <a:r>
              <a:rPr lang="en-US" sz="1300" dirty="0"/>
              <a:t>#  Create a new file to store the reprojected data</a:t>
            </a:r>
          </a:p>
          <a:p>
            <a:pPr>
              <a:lnSpc>
                <a:spcPct val="80000"/>
              </a:lnSpc>
            </a:pPr>
            <a:r>
              <a:rPr lang="en-US" sz="1300" dirty="0"/>
              <a:t># Create row and column indices for each pixel</a:t>
            </a:r>
          </a:p>
          <a:p>
            <a:pPr>
              <a:lnSpc>
                <a:spcPct val="80000"/>
              </a:lnSpc>
            </a:pPr>
            <a:r>
              <a:rPr lang="en-US" sz="1300" dirty="0"/>
              <a:t># Create a </a:t>
            </a:r>
            <a:r>
              <a:rPr lang="en-US" sz="1300" dirty="0" err="1"/>
              <a:t>DataFrame</a:t>
            </a:r>
            <a:r>
              <a:rPr lang="en-US" sz="1300" dirty="0"/>
              <a:t> from the reshaped data and include row and column indices</a:t>
            </a:r>
          </a:p>
          <a:p>
            <a:pPr>
              <a:lnSpc>
                <a:spcPct val="80000"/>
              </a:lnSpc>
            </a:pPr>
            <a:r>
              <a:rPr lang="en-US" sz="1300" dirty="0"/>
              <a:t># Save the </a:t>
            </a:r>
            <a:r>
              <a:rPr lang="en-US" sz="1300" dirty="0" err="1"/>
              <a:t>DataFrame</a:t>
            </a:r>
            <a:r>
              <a:rPr lang="en-US" sz="1300" dirty="0"/>
              <a:t> to a CSV file</a:t>
            </a:r>
          </a:p>
          <a:p>
            <a:pPr marL="0" indent="0">
              <a:lnSpc>
                <a:spcPct val="100000"/>
              </a:lnSpc>
              <a:buNone/>
            </a:pPr>
            <a:r>
              <a:rPr lang="en-US" sz="900" dirty="0"/>
              <a:t>            </a:t>
            </a:r>
            <a:r>
              <a:rPr lang="en-US" sz="900" dirty="0" err="1"/>
              <a:t>csv_file</a:t>
            </a:r>
            <a:r>
              <a:rPr lang="en-US" sz="900" dirty="0"/>
              <a:t> = '</a:t>
            </a:r>
            <a:r>
              <a:rPr lang="en-US" sz="900" dirty="0" err="1"/>
              <a:t>reprojected_resampled_raster_with_indices.csv</a:t>
            </a:r>
            <a:r>
              <a:rPr lang="en-US" sz="900" dirty="0"/>
              <a:t>’</a:t>
            </a:r>
          </a:p>
          <a:p>
            <a:pPr marL="0" indent="0">
              <a:lnSpc>
                <a:spcPct val="100000"/>
              </a:lnSpc>
              <a:buNone/>
            </a:pPr>
            <a:r>
              <a:rPr lang="en-US" sz="900" dirty="0"/>
              <a:t>            </a:t>
            </a:r>
            <a:r>
              <a:rPr lang="en-US" sz="900" dirty="0" err="1"/>
              <a:t>df.to_csv</a:t>
            </a:r>
            <a:r>
              <a:rPr lang="en-US" sz="900" dirty="0"/>
              <a:t>(</a:t>
            </a:r>
            <a:r>
              <a:rPr lang="en-US" sz="900" dirty="0" err="1"/>
              <a:t>csv_file</a:t>
            </a:r>
            <a:r>
              <a:rPr lang="en-US" sz="900" dirty="0"/>
              <a:t>, index=False)</a:t>
            </a:r>
          </a:p>
          <a:p>
            <a:pPr marL="0" indent="0">
              <a:lnSpc>
                <a:spcPct val="100000"/>
              </a:lnSpc>
              <a:buNone/>
            </a:pPr>
            <a:r>
              <a:rPr lang="en-US" sz="900" dirty="0"/>
              <a:t>            print(</a:t>
            </a:r>
            <a:r>
              <a:rPr lang="en-US" sz="900" dirty="0" err="1"/>
              <a:t>f"CSV</a:t>
            </a:r>
            <a:r>
              <a:rPr lang="en-US" sz="900" dirty="0"/>
              <a:t> file saved as {</a:t>
            </a:r>
            <a:r>
              <a:rPr lang="en-US" sz="900" dirty="0" err="1"/>
              <a:t>csv_file</a:t>
            </a:r>
            <a:r>
              <a:rPr lang="en-US" sz="900" dirty="0"/>
              <a:t>}")</a:t>
            </a:r>
          </a:p>
          <a:p>
            <a:pPr>
              <a:lnSpc>
                <a:spcPct val="90000"/>
              </a:lnSpc>
            </a:pPr>
            <a:r>
              <a:rPr lang="en-US" sz="1300" dirty="0"/>
              <a:t># CSV file saved as </a:t>
            </a:r>
            <a:r>
              <a:rPr lang="en-US" sz="1700" i="1" dirty="0" err="1">
                <a:latin typeface="Times New Roman" panose="02020603050405020304" pitchFamily="18" charset="0"/>
                <a:ea typeface="DengXian" panose="02010600030101010101" pitchFamily="2" charset="-122"/>
              </a:rPr>
              <a:t>reprojected_resampled_raster_with_indices.csv</a:t>
            </a:r>
            <a:r>
              <a:rPr lang="en-US" sz="1700" i="1" dirty="0">
                <a:latin typeface="Times New Roman" panose="02020603050405020304" pitchFamily="18" charset="0"/>
                <a:ea typeface="DengXian" panose="02010600030101010101" pitchFamily="2" charset="-122"/>
              </a:rPr>
              <a:t> </a:t>
            </a:r>
            <a:r>
              <a:rPr lang="en-US" sz="1700" i="1" dirty="0">
                <a:highlight>
                  <a:srgbClr val="FFFF00"/>
                </a:highlight>
                <a:latin typeface="Times New Roman" panose="02020603050405020304" pitchFamily="18" charset="0"/>
                <a:ea typeface="DengXian" panose="02010600030101010101" pitchFamily="2" charset="-122"/>
              </a:rPr>
              <a:t>1.5GB</a:t>
            </a:r>
          </a:p>
        </p:txBody>
      </p:sp>
      <p:pic>
        <p:nvPicPr>
          <p:cNvPr id="4" name="Picture 3" descr="A map of the state of california&#10;&#10;Description automatically generated">
            <a:extLst>
              <a:ext uri="{FF2B5EF4-FFF2-40B4-BE49-F238E27FC236}">
                <a16:creationId xmlns:a16="http://schemas.microsoft.com/office/drawing/2014/main" id="{0AC01581-E8E2-DCA7-6E1D-56D9BDEC5CFD}"/>
              </a:ext>
            </a:extLst>
          </p:cNvPr>
          <p:cNvPicPr>
            <a:picLocks noChangeAspect="1"/>
          </p:cNvPicPr>
          <p:nvPr/>
        </p:nvPicPr>
        <p:blipFill>
          <a:blip r:embed="rId2"/>
          <a:stretch>
            <a:fillRect/>
          </a:stretch>
        </p:blipFill>
        <p:spPr>
          <a:xfrm>
            <a:off x="7487228" y="122597"/>
            <a:ext cx="3978342" cy="3162782"/>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6C0A1023-26D0-B4F6-9199-17C90E7FB905}"/>
              </a:ext>
            </a:extLst>
          </p:cNvPr>
          <p:cNvPicPr>
            <a:picLocks noChangeAspect="1"/>
          </p:cNvPicPr>
          <p:nvPr/>
        </p:nvPicPr>
        <p:blipFill>
          <a:blip r:embed="rId3"/>
          <a:stretch>
            <a:fillRect/>
          </a:stretch>
        </p:blipFill>
        <p:spPr>
          <a:xfrm>
            <a:off x="7650196" y="3381581"/>
            <a:ext cx="3652405" cy="3287163"/>
          </a:xfrm>
          <a:prstGeom prst="rect">
            <a:avLst/>
          </a:prstGeom>
        </p:spPr>
      </p:pic>
    </p:spTree>
    <p:extLst>
      <p:ext uri="{BB962C8B-B14F-4D97-AF65-F5344CB8AC3E}">
        <p14:creationId xmlns:p14="http://schemas.microsoft.com/office/powerpoint/2010/main" val="287774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5AFA3-A788-8F3E-83A5-AA1A84CE1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A4A1B-581D-3753-B6EC-6F91DBA72496}"/>
              </a:ext>
            </a:extLst>
          </p:cNvPr>
          <p:cNvSpPr>
            <a:spLocks noGrp="1"/>
          </p:cNvSpPr>
          <p:nvPr>
            <p:ph type="title"/>
          </p:nvPr>
        </p:nvSpPr>
        <p:spPr/>
        <p:txBody>
          <a:bodyPr/>
          <a:lstStyle/>
          <a:p>
            <a:r>
              <a:rPr lang="en-US" dirty="0"/>
              <a:t>Data Upload-Hive</a:t>
            </a:r>
          </a:p>
        </p:txBody>
      </p:sp>
      <p:sp>
        <p:nvSpPr>
          <p:cNvPr id="3" name="Content Placeholder 2">
            <a:extLst>
              <a:ext uri="{FF2B5EF4-FFF2-40B4-BE49-F238E27FC236}">
                <a16:creationId xmlns:a16="http://schemas.microsoft.com/office/drawing/2014/main" id="{7B88A3DD-B398-FE42-593A-F3B09D698615}"/>
              </a:ext>
            </a:extLst>
          </p:cNvPr>
          <p:cNvSpPr>
            <a:spLocks noGrp="1"/>
          </p:cNvSpPr>
          <p:nvPr>
            <p:ph sz="half" idx="1"/>
          </p:nvPr>
        </p:nvSpPr>
        <p:spPr>
          <a:xfrm>
            <a:off x="584993" y="2054278"/>
            <a:ext cx="11229278" cy="1179576"/>
          </a:xfrm>
        </p:spPr>
        <p:txBody>
          <a:bodyPr vert="horz" lIns="91440" tIns="45720" rIns="91440" bIns="45720" rtlCol="0" anchor="t">
            <a:normAutofit/>
          </a:bodyPr>
          <a:lstStyle/>
          <a:p>
            <a:pPr>
              <a:lnSpc>
                <a:spcPct val="80000"/>
              </a:lnSpc>
            </a:pPr>
            <a:r>
              <a:rPr lang="en-US" sz="1600" dirty="0"/>
              <a:t>Upload the file “</a:t>
            </a:r>
            <a:r>
              <a:rPr lang="en-US" sz="1600" dirty="0" err="1"/>
              <a:t>reprojected_resampled_raster_with_indices.csv</a:t>
            </a:r>
            <a:r>
              <a:rPr lang="en-US" sz="1600" dirty="0"/>
              <a:t>” from raster image resampling to </a:t>
            </a:r>
            <a:r>
              <a:rPr lang="en-US" sz="1600" dirty="0" err="1"/>
              <a:t>hdfs</a:t>
            </a:r>
            <a:r>
              <a:rPr lang="en-US" sz="1600" dirty="0"/>
              <a:t>:</a:t>
            </a:r>
          </a:p>
          <a:p>
            <a:pPr marL="0" indent="0">
              <a:buNone/>
            </a:pPr>
            <a:r>
              <a:rPr lang="en-US" sz="1600" dirty="0"/>
              <a:t>    </a:t>
            </a:r>
            <a:r>
              <a:rPr lang="en-US" sz="1200" dirty="0" err="1">
                <a:solidFill>
                  <a:srgbClr val="000000"/>
                </a:solidFill>
                <a:effectLst/>
                <a:latin typeface="Menlo" panose="020B0609030804020204" pitchFamily="49" charset="0"/>
              </a:rPr>
              <a:t>scp</a:t>
            </a:r>
            <a:r>
              <a:rPr lang="en-US" sz="1200" dirty="0">
                <a:solidFill>
                  <a:srgbClr val="000000"/>
                </a:solidFill>
                <a:effectLst/>
                <a:latin typeface="Menlo" panose="020B0609030804020204" pitchFamily="49" charset="0"/>
              </a:rPr>
              <a:t> /Users/</a:t>
            </a:r>
            <a:r>
              <a:rPr lang="en-US" sz="1200" dirty="0" err="1">
                <a:solidFill>
                  <a:srgbClr val="000000"/>
                </a:solidFill>
                <a:effectLst/>
                <a:latin typeface="Menlo" panose="020B0609030804020204" pitchFamily="49" charset="0"/>
              </a:rPr>
              <a:t>xuewentang</a:t>
            </a:r>
            <a:r>
              <a:rPr lang="en-US" sz="1200" dirty="0">
                <a:solidFill>
                  <a:srgbClr val="000000"/>
                </a:solidFill>
                <a:effectLst/>
                <a:latin typeface="Menlo" panose="020B0609030804020204" pitchFamily="49" charset="0"/>
              </a:rPr>
              <a:t>/Desktop/</a:t>
            </a:r>
            <a:r>
              <a:rPr lang="en-US" sz="1200" dirty="0" err="1">
                <a:solidFill>
                  <a:srgbClr val="000000"/>
                </a:solidFill>
                <a:latin typeface="Menlo" panose="020B0609030804020204" pitchFamily="49" charset="0"/>
              </a:rPr>
              <a:t>reprojected_resampled_raster_with_indices.csv</a:t>
            </a:r>
            <a:r>
              <a:rPr lang="en-US" sz="1200" dirty="0">
                <a:solidFill>
                  <a:srgbClr val="000000"/>
                </a:solidFill>
                <a:latin typeface="Menlo" panose="020B0609030804020204" pitchFamily="49" charset="0"/>
              </a:rPr>
              <a:t> </a:t>
            </a:r>
            <a:r>
              <a:rPr lang="en-US" sz="1200" dirty="0">
                <a:solidFill>
                  <a:srgbClr val="000000"/>
                </a:solidFill>
                <a:effectLst/>
                <a:latin typeface="Menlo" panose="020B0609030804020204" pitchFamily="49" charset="0"/>
              </a:rPr>
              <a:t>xtang13@144.24.13.0:~</a:t>
            </a:r>
          </a:p>
          <a:p>
            <a:pPr marL="0" indent="0">
              <a:buNone/>
            </a:pPr>
            <a:endParaRPr lang="en-US" dirty="0"/>
          </a:p>
        </p:txBody>
      </p:sp>
      <p:pic>
        <p:nvPicPr>
          <p:cNvPr id="11" name="Content Placeholder 10" descr="A screenshot of a computer&#10;&#10;Description automatically generated">
            <a:extLst>
              <a:ext uri="{FF2B5EF4-FFF2-40B4-BE49-F238E27FC236}">
                <a16:creationId xmlns:a16="http://schemas.microsoft.com/office/drawing/2014/main" id="{380AD6B7-9CE1-9785-D2B1-0B595CBBB944}"/>
              </a:ext>
            </a:extLst>
          </p:cNvPr>
          <p:cNvPicPr>
            <a:picLocks noGrp="1" noChangeAspect="1"/>
          </p:cNvPicPr>
          <p:nvPr>
            <p:ph sz="half" idx="2"/>
          </p:nvPr>
        </p:nvPicPr>
        <p:blipFill>
          <a:blip r:embed="rId2"/>
          <a:stretch>
            <a:fillRect/>
          </a:stretch>
        </p:blipFill>
        <p:spPr>
          <a:xfrm>
            <a:off x="3089081" y="2826835"/>
            <a:ext cx="4938712" cy="3170636"/>
          </a:xfrm>
          <a:prstGeom prst="rect">
            <a:avLst/>
          </a:prstGeom>
        </p:spPr>
      </p:pic>
    </p:spTree>
    <p:extLst>
      <p:ext uri="{BB962C8B-B14F-4D97-AF65-F5344CB8AC3E}">
        <p14:creationId xmlns:p14="http://schemas.microsoft.com/office/powerpoint/2010/main" val="279094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CD49-C6F9-7C29-83DD-862C44E898D0}"/>
            </a:ext>
          </a:extLst>
        </p:cNvPr>
        <p:cNvGrpSpPr/>
        <p:nvPr/>
      </p:nvGrpSpPr>
      <p:grpSpPr>
        <a:xfrm>
          <a:off x="0" y="0"/>
          <a:ext cx="0" cy="0"/>
          <a:chOff x="0" y="0"/>
          <a:chExt cx="0" cy="0"/>
        </a:xfrm>
      </p:grpSpPr>
      <p:graphicFrame>
        <p:nvGraphicFramePr>
          <p:cNvPr id="2" name="TextBox 1">
            <a:extLst>
              <a:ext uri="{FF2B5EF4-FFF2-40B4-BE49-F238E27FC236}">
                <a16:creationId xmlns:a16="http://schemas.microsoft.com/office/drawing/2014/main" id="{A2D5EF4C-E19B-FDA7-5A67-44AC7A71A309}"/>
              </a:ext>
            </a:extLst>
          </p:cNvPr>
          <p:cNvGraphicFramePr/>
          <p:nvPr>
            <p:extLst>
              <p:ext uri="{D42A27DB-BD31-4B8C-83A1-F6EECF244321}">
                <p14:modId xmlns:p14="http://schemas.microsoft.com/office/powerpoint/2010/main" val="1052553158"/>
              </p:ext>
            </p:extLst>
          </p:nvPr>
        </p:nvGraphicFramePr>
        <p:xfrm>
          <a:off x="1057868" y="1826384"/>
          <a:ext cx="10168128" cy="4325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79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4F85-CCDC-6E8D-ED9F-4CB48848B528}"/>
              </a:ext>
            </a:extLst>
          </p:cNvPr>
          <p:cNvSpPr>
            <a:spLocks noGrp="1"/>
          </p:cNvSpPr>
          <p:nvPr>
            <p:ph type="title"/>
          </p:nvPr>
        </p:nvSpPr>
        <p:spPr/>
        <p:txBody>
          <a:bodyPr/>
          <a:lstStyle/>
          <a:p>
            <a:r>
              <a:rPr lang="en-US" dirty="0"/>
              <a:t>Regression- Linear Regression</a:t>
            </a:r>
          </a:p>
        </p:txBody>
      </p:sp>
      <p:sp>
        <p:nvSpPr>
          <p:cNvPr id="3" name="Content Placeholder 2">
            <a:extLst>
              <a:ext uri="{FF2B5EF4-FFF2-40B4-BE49-F238E27FC236}">
                <a16:creationId xmlns:a16="http://schemas.microsoft.com/office/drawing/2014/main" id="{93472BCA-60BF-DE60-A568-837D3BE3B134}"/>
              </a:ext>
            </a:extLst>
          </p:cNvPr>
          <p:cNvSpPr>
            <a:spLocks noGrp="1"/>
          </p:cNvSpPr>
          <p:nvPr>
            <p:ph idx="1"/>
          </p:nvPr>
        </p:nvSpPr>
        <p:spPr>
          <a:xfrm>
            <a:off x="562412" y="2341199"/>
            <a:ext cx="10168128" cy="3694176"/>
          </a:xfrm>
        </p:spPr>
        <p:txBody>
          <a:bodyPr>
            <a:normAutofit/>
          </a:bodyPr>
          <a:lstStyle/>
          <a:p>
            <a:r>
              <a:rPr lang="en-US" sz="2800"/>
              <a:t>RMSE: 0.2361</a:t>
            </a:r>
          </a:p>
          <a:p>
            <a:r>
              <a:rPr lang="en-US" sz="2800"/>
              <a:t>R2: 0.0841</a:t>
            </a:r>
          </a:p>
          <a:p>
            <a:r>
              <a:rPr lang="en-US" sz="2800"/>
              <a:t>Feature Importance</a:t>
            </a:r>
          </a:p>
          <a:p>
            <a:pPr lvl="1"/>
            <a:r>
              <a:rPr lang="en-US" sz="2400"/>
              <a:t>Precipitation: 0.347238</a:t>
            </a:r>
          </a:p>
          <a:p>
            <a:r>
              <a:rPr lang="en-US" sz="2800"/>
              <a:t>Time Calculation: 224.64 Seconds</a:t>
            </a:r>
          </a:p>
        </p:txBody>
      </p:sp>
      <p:pic>
        <p:nvPicPr>
          <p:cNvPr id="5" name="Picture 4" descr="A screen shot of a computer program&#10;&#10;Description automatically generated">
            <a:extLst>
              <a:ext uri="{FF2B5EF4-FFF2-40B4-BE49-F238E27FC236}">
                <a16:creationId xmlns:a16="http://schemas.microsoft.com/office/drawing/2014/main" id="{B85FBA2E-E65F-0C56-DCA0-5FD89EA1891F}"/>
              </a:ext>
            </a:extLst>
          </p:cNvPr>
          <p:cNvPicPr>
            <a:picLocks noChangeAspect="1"/>
          </p:cNvPicPr>
          <p:nvPr/>
        </p:nvPicPr>
        <p:blipFill>
          <a:blip r:embed="rId2"/>
          <a:stretch>
            <a:fillRect/>
          </a:stretch>
        </p:blipFill>
        <p:spPr>
          <a:xfrm>
            <a:off x="6728745" y="2155715"/>
            <a:ext cx="4940806" cy="3879660"/>
          </a:xfrm>
          <a:prstGeom prst="rect">
            <a:avLst/>
          </a:prstGeom>
        </p:spPr>
      </p:pic>
    </p:spTree>
    <p:extLst>
      <p:ext uri="{BB962C8B-B14F-4D97-AF65-F5344CB8AC3E}">
        <p14:creationId xmlns:p14="http://schemas.microsoft.com/office/powerpoint/2010/main" val="82802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139A-C4E9-2F64-D18B-8798CC1667F7}"/>
              </a:ext>
            </a:extLst>
          </p:cNvPr>
          <p:cNvSpPr>
            <a:spLocks noGrp="1"/>
          </p:cNvSpPr>
          <p:nvPr>
            <p:ph type="title"/>
          </p:nvPr>
        </p:nvSpPr>
        <p:spPr/>
        <p:txBody>
          <a:bodyPr/>
          <a:lstStyle/>
          <a:p>
            <a:r>
              <a:rPr lang="en-US" dirty="0"/>
              <a:t>Regression-GBT</a:t>
            </a:r>
          </a:p>
        </p:txBody>
      </p:sp>
      <p:sp>
        <p:nvSpPr>
          <p:cNvPr id="3" name="Content Placeholder 2">
            <a:extLst>
              <a:ext uri="{FF2B5EF4-FFF2-40B4-BE49-F238E27FC236}">
                <a16:creationId xmlns:a16="http://schemas.microsoft.com/office/drawing/2014/main" id="{4289783A-CAAE-2244-A52F-E5057118F606}"/>
              </a:ext>
            </a:extLst>
          </p:cNvPr>
          <p:cNvSpPr>
            <a:spLocks noGrp="1"/>
          </p:cNvSpPr>
          <p:nvPr>
            <p:ph idx="1"/>
          </p:nvPr>
        </p:nvSpPr>
        <p:spPr>
          <a:xfrm>
            <a:off x="455452" y="2198557"/>
            <a:ext cx="10168128" cy="3987431"/>
          </a:xfrm>
        </p:spPr>
        <p:txBody>
          <a:bodyPr/>
          <a:lstStyle/>
          <a:p>
            <a:r>
              <a:rPr lang="en-US" dirty="0" err="1"/>
              <a:t>TrainValidationSplit</a:t>
            </a:r>
            <a:endParaRPr lang="en-US" dirty="0"/>
          </a:p>
          <a:p>
            <a:pPr lvl="1"/>
            <a:r>
              <a:rPr lang="en-US" dirty="0"/>
              <a:t>RMSE: 0.21048852442958974</a:t>
            </a:r>
          </a:p>
          <a:p>
            <a:pPr lvl="1"/>
            <a:r>
              <a:rPr lang="en-US" dirty="0"/>
              <a:t>R2: 0.2715590437174674</a:t>
            </a:r>
          </a:p>
          <a:p>
            <a:pPr lvl="1"/>
            <a:r>
              <a:rPr lang="en-US" dirty="0"/>
              <a:t>Feature Importance – Precipitation: 0.205551</a:t>
            </a:r>
          </a:p>
          <a:p>
            <a:r>
              <a:rPr lang="en-US" dirty="0" err="1"/>
              <a:t>CrossValidator</a:t>
            </a:r>
            <a:endParaRPr lang="en-US" dirty="0"/>
          </a:p>
          <a:p>
            <a:pPr lvl="1"/>
            <a:r>
              <a:rPr lang="en-US" dirty="0"/>
              <a:t>RMSE: 0.21669416323216747</a:t>
            </a:r>
          </a:p>
          <a:p>
            <a:pPr lvl="1"/>
            <a:r>
              <a:rPr lang="en-US" dirty="0"/>
              <a:t>R2: 0.22797398389632684</a:t>
            </a:r>
          </a:p>
          <a:p>
            <a:pPr lvl="1"/>
            <a:r>
              <a:rPr lang="en-US" dirty="0"/>
              <a:t>Feature Importance – Landcover: 0.388587</a:t>
            </a:r>
          </a:p>
          <a:p>
            <a:r>
              <a:rPr lang="en-US"/>
              <a:t>Time Calculation: 674.32 Seconds</a:t>
            </a:r>
          </a:p>
          <a:p>
            <a:endParaRPr lang="en-US"/>
          </a:p>
        </p:txBody>
      </p:sp>
      <p:pic>
        <p:nvPicPr>
          <p:cNvPr id="5" name="Picture 4" descr="A screen shot of a computer program&#10;&#10;Description automatically generated">
            <a:extLst>
              <a:ext uri="{FF2B5EF4-FFF2-40B4-BE49-F238E27FC236}">
                <a16:creationId xmlns:a16="http://schemas.microsoft.com/office/drawing/2014/main" id="{C4082F76-3CAE-8C81-6FEB-8F8B9D913C1C}"/>
              </a:ext>
            </a:extLst>
          </p:cNvPr>
          <p:cNvPicPr>
            <a:picLocks noChangeAspect="1"/>
          </p:cNvPicPr>
          <p:nvPr/>
        </p:nvPicPr>
        <p:blipFill>
          <a:blip r:embed="rId2"/>
          <a:stretch>
            <a:fillRect/>
          </a:stretch>
        </p:blipFill>
        <p:spPr>
          <a:xfrm>
            <a:off x="6596041" y="2312416"/>
            <a:ext cx="5343938" cy="3803016"/>
          </a:xfrm>
          <a:prstGeom prst="rect">
            <a:avLst/>
          </a:prstGeom>
        </p:spPr>
      </p:pic>
    </p:spTree>
    <p:extLst>
      <p:ext uri="{BB962C8B-B14F-4D97-AF65-F5344CB8AC3E}">
        <p14:creationId xmlns:p14="http://schemas.microsoft.com/office/powerpoint/2010/main" val="396191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D8EC-5520-6CC5-C254-49C01EDC30FF}"/>
              </a:ext>
            </a:extLst>
          </p:cNvPr>
          <p:cNvSpPr>
            <a:spLocks noGrp="1"/>
          </p:cNvSpPr>
          <p:nvPr>
            <p:ph type="title"/>
          </p:nvPr>
        </p:nvSpPr>
        <p:spPr/>
        <p:txBody>
          <a:bodyPr/>
          <a:lstStyle/>
          <a:p>
            <a:r>
              <a:rPr lang="en-US" dirty="0"/>
              <a:t>Classification-Logistic Regression</a:t>
            </a:r>
          </a:p>
        </p:txBody>
      </p:sp>
      <p:graphicFrame>
        <p:nvGraphicFramePr>
          <p:cNvPr id="4" name="Content Placeholder 3">
            <a:extLst>
              <a:ext uri="{FF2B5EF4-FFF2-40B4-BE49-F238E27FC236}">
                <a16:creationId xmlns:a16="http://schemas.microsoft.com/office/drawing/2014/main" id="{1B11FB83-3AEB-FC1B-2601-088FBFCCAA56}"/>
              </a:ext>
            </a:extLst>
          </p:cNvPr>
          <p:cNvGraphicFramePr>
            <a:graphicFrameLocks noGrp="1"/>
          </p:cNvGraphicFramePr>
          <p:nvPr>
            <p:ph idx="1"/>
            <p:extLst>
              <p:ext uri="{D42A27DB-BD31-4B8C-83A1-F6EECF244321}">
                <p14:modId xmlns:p14="http://schemas.microsoft.com/office/powerpoint/2010/main" val="275883405"/>
              </p:ext>
            </p:extLst>
          </p:nvPr>
        </p:nvGraphicFramePr>
        <p:xfrm>
          <a:off x="1116013" y="2478088"/>
          <a:ext cx="10167936" cy="1112520"/>
        </p:xfrm>
        <a:graphic>
          <a:graphicData uri="http://schemas.openxmlformats.org/drawingml/2006/table">
            <a:tbl>
              <a:tblPr firstRow="1" bandRow="1">
                <a:tableStyleId>{5C22544A-7EE6-4342-B048-85BDC9FD1C3A}</a:tableStyleId>
              </a:tblPr>
              <a:tblGrid>
                <a:gridCol w="3169660">
                  <a:extLst>
                    <a:ext uri="{9D8B030D-6E8A-4147-A177-3AD203B41FA5}">
                      <a16:colId xmlns:a16="http://schemas.microsoft.com/office/drawing/2014/main" val="2526022011"/>
                    </a:ext>
                  </a:extLst>
                </a:gridCol>
                <a:gridCol w="1801091">
                  <a:extLst>
                    <a:ext uri="{9D8B030D-6E8A-4147-A177-3AD203B41FA5}">
                      <a16:colId xmlns:a16="http://schemas.microsoft.com/office/drawing/2014/main" val="2944201563"/>
                    </a:ext>
                  </a:extLst>
                </a:gridCol>
                <a:gridCol w="1394691">
                  <a:extLst>
                    <a:ext uri="{9D8B030D-6E8A-4147-A177-3AD203B41FA5}">
                      <a16:colId xmlns:a16="http://schemas.microsoft.com/office/drawing/2014/main" val="2935837327"/>
                    </a:ext>
                  </a:extLst>
                </a:gridCol>
                <a:gridCol w="1200727">
                  <a:extLst>
                    <a:ext uri="{9D8B030D-6E8A-4147-A177-3AD203B41FA5}">
                      <a16:colId xmlns:a16="http://schemas.microsoft.com/office/drawing/2014/main" val="1946532403"/>
                    </a:ext>
                  </a:extLst>
                </a:gridCol>
                <a:gridCol w="1366982">
                  <a:extLst>
                    <a:ext uri="{9D8B030D-6E8A-4147-A177-3AD203B41FA5}">
                      <a16:colId xmlns:a16="http://schemas.microsoft.com/office/drawing/2014/main" val="189816027"/>
                    </a:ext>
                  </a:extLst>
                </a:gridCol>
                <a:gridCol w="1234785">
                  <a:extLst>
                    <a:ext uri="{9D8B030D-6E8A-4147-A177-3AD203B41FA5}">
                      <a16:colId xmlns:a16="http://schemas.microsoft.com/office/drawing/2014/main" val="3076460642"/>
                    </a:ext>
                  </a:extLst>
                </a:gridCol>
              </a:tblGrid>
              <a:tr h="370840">
                <a:tc>
                  <a:txBody>
                    <a:bodyPr/>
                    <a:lstStyle/>
                    <a:p>
                      <a:r>
                        <a:rPr lang="en-US"/>
                        <a:t>Model</a:t>
                      </a:r>
                    </a:p>
                  </a:txBody>
                  <a:tcPr/>
                </a:tc>
                <a:tc>
                  <a:txBody>
                    <a:bodyPr/>
                    <a:lstStyle/>
                    <a:p>
                      <a:r>
                        <a:rPr lang="en-US"/>
                        <a:t>Precision</a:t>
                      </a:r>
                    </a:p>
                  </a:txBody>
                  <a:tcPr/>
                </a:tc>
                <a:tc>
                  <a:txBody>
                    <a:bodyPr/>
                    <a:lstStyle/>
                    <a:p>
                      <a:r>
                        <a:rPr lang="en-US"/>
                        <a:t>Recall</a:t>
                      </a:r>
                    </a:p>
                  </a:txBody>
                  <a:tcPr/>
                </a:tc>
                <a:tc>
                  <a:txBody>
                    <a:bodyPr/>
                    <a:lstStyle/>
                    <a:p>
                      <a:r>
                        <a:rPr lang="en-US"/>
                        <a:t>F1 Score </a:t>
                      </a:r>
                    </a:p>
                  </a:txBody>
                  <a:tcPr/>
                </a:tc>
                <a:tc>
                  <a:txBody>
                    <a:bodyPr/>
                    <a:lstStyle/>
                    <a:p>
                      <a:r>
                        <a:rPr lang="en-US"/>
                        <a:t>Accuracy</a:t>
                      </a:r>
                    </a:p>
                  </a:txBody>
                  <a:tcPr/>
                </a:tc>
                <a:tc>
                  <a:txBody>
                    <a:bodyPr/>
                    <a:lstStyle/>
                    <a:p>
                      <a:r>
                        <a:rPr lang="en-US"/>
                        <a:t>AUC</a:t>
                      </a:r>
                    </a:p>
                  </a:txBody>
                  <a:tcPr/>
                </a:tc>
                <a:extLst>
                  <a:ext uri="{0D108BD9-81ED-4DB2-BD59-A6C34878D82A}">
                    <a16:rowId xmlns:a16="http://schemas.microsoft.com/office/drawing/2014/main" val="3433203817"/>
                  </a:ext>
                </a:extLst>
              </a:tr>
              <a:tr h="370840">
                <a:tc>
                  <a:txBody>
                    <a:bodyPr/>
                    <a:lstStyle/>
                    <a:p>
                      <a:r>
                        <a:rPr lang="en-US" err="1"/>
                        <a:t>TrainValidationSplit</a:t>
                      </a:r>
                      <a:endParaRPr lang="en-US"/>
                    </a:p>
                  </a:txBody>
                  <a:tcPr/>
                </a:tc>
                <a:tc>
                  <a:txBody>
                    <a:bodyPr/>
                    <a:lstStyle/>
                    <a:p>
                      <a:r>
                        <a:rPr lang="en-US"/>
                        <a:t>0.1620 </a:t>
                      </a:r>
                    </a:p>
                  </a:txBody>
                  <a:tcPr/>
                </a:tc>
                <a:tc>
                  <a:txBody>
                    <a:bodyPr/>
                    <a:lstStyle/>
                    <a:p>
                      <a:r>
                        <a:rPr lang="en-US"/>
                        <a:t>0.7413</a:t>
                      </a:r>
                    </a:p>
                  </a:txBody>
                  <a:tcPr/>
                </a:tc>
                <a:tc>
                  <a:txBody>
                    <a:bodyPr/>
                    <a:lstStyle/>
                    <a:p>
                      <a:r>
                        <a:rPr lang="en-US"/>
                        <a:t>0.2659</a:t>
                      </a:r>
                    </a:p>
                  </a:txBody>
                  <a:tcPr/>
                </a:tc>
                <a:tc>
                  <a:txBody>
                    <a:bodyPr/>
                    <a:lstStyle/>
                    <a:p>
                      <a:r>
                        <a:rPr lang="en-US"/>
                        <a:t>0.7338</a:t>
                      </a:r>
                    </a:p>
                  </a:txBody>
                  <a:tcPr/>
                </a:tc>
                <a:tc>
                  <a:txBody>
                    <a:bodyPr/>
                    <a:lstStyle/>
                    <a:p>
                      <a:r>
                        <a:rPr lang="en-US"/>
                        <a:t>0.8154</a:t>
                      </a:r>
                    </a:p>
                  </a:txBody>
                  <a:tcPr/>
                </a:tc>
                <a:extLst>
                  <a:ext uri="{0D108BD9-81ED-4DB2-BD59-A6C34878D82A}">
                    <a16:rowId xmlns:a16="http://schemas.microsoft.com/office/drawing/2014/main" val="3897090307"/>
                  </a:ext>
                </a:extLst>
              </a:tr>
              <a:tr h="370840">
                <a:tc>
                  <a:txBody>
                    <a:bodyPr/>
                    <a:lstStyle/>
                    <a:p>
                      <a:r>
                        <a:rPr lang="pt-BR"/>
                        <a:t> CrossValidator</a:t>
                      </a:r>
                      <a:endParaRPr lang="en-US"/>
                    </a:p>
                  </a:txBody>
                  <a:tcPr/>
                </a:tc>
                <a:tc>
                  <a:txBody>
                    <a:bodyPr/>
                    <a:lstStyle/>
                    <a:p>
                      <a:r>
                        <a:rPr lang="pt-BR"/>
                        <a:t>0.1743</a:t>
                      </a:r>
                      <a:endParaRPr lang="en-US"/>
                    </a:p>
                  </a:txBody>
                  <a:tcPr/>
                </a:tc>
                <a:tc>
                  <a:txBody>
                    <a:bodyPr/>
                    <a:lstStyle/>
                    <a:p>
                      <a:r>
                        <a:rPr lang="pt-BR"/>
                        <a:t>0.7487</a:t>
                      </a:r>
                      <a:endParaRPr lang="en-US"/>
                    </a:p>
                  </a:txBody>
                  <a:tcPr/>
                </a:tc>
                <a:tc>
                  <a:txBody>
                    <a:bodyPr/>
                    <a:lstStyle/>
                    <a:p>
                      <a:r>
                        <a:rPr lang="pt-BR"/>
                        <a:t>0.2828</a:t>
                      </a:r>
                      <a:endParaRPr lang="en-US"/>
                    </a:p>
                  </a:txBody>
                  <a:tcPr/>
                </a:tc>
                <a:tc>
                  <a:txBody>
                    <a:bodyPr/>
                    <a:lstStyle/>
                    <a:p>
                      <a:r>
                        <a:rPr lang="pt-BR"/>
                        <a:t>0.7529</a:t>
                      </a:r>
                      <a:endParaRPr lang="en-US"/>
                    </a:p>
                  </a:txBody>
                  <a:tcPr/>
                </a:tc>
                <a:tc>
                  <a:txBody>
                    <a:bodyPr/>
                    <a:lstStyle/>
                    <a:p>
                      <a:r>
                        <a:rPr lang="pt-BR"/>
                        <a:t>0.8226</a:t>
                      </a:r>
                      <a:endParaRPr lang="en-US"/>
                    </a:p>
                  </a:txBody>
                  <a:tcPr/>
                </a:tc>
                <a:extLst>
                  <a:ext uri="{0D108BD9-81ED-4DB2-BD59-A6C34878D82A}">
                    <a16:rowId xmlns:a16="http://schemas.microsoft.com/office/drawing/2014/main" val="248541881"/>
                  </a:ext>
                </a:extLst>
              </a:tr>
            </a:tbl>
          </a:graphicData>
        </a:graphic>
      </p:graphicFrame>
      <p:sp>
        <p:nvSpPr>
          <p:cNvPr id="5" name="Content Placeholder 2">
            <a:extLst>
              <a:ext uri="{FF2B5EF4-FFF2-40B4-BE49-F238E27FC236}">
                <a16:creationId xmlns:a16="http://schemas.microsoft.com/office/drawing/2014/main" id="{5EBCF390-CB99-7C5E-A070-4A628B42F2A5}"/>
              </a:ext>
            </a:extLst>
          </p:cNvPr>
          <p:cNvSpPr txBox="1">
            <a:spLocks/>
          </p:cNvSpPr>
          <p:nvPr/>
        </p:nvSpPr>
        <p:spPr>
          <a:xfrm>
            <a:off x="1115568" y="3925455"/>
            <a:ext cx="10168128" cy="2539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TrainValidationSplit</a:t>
            </a:r>
            <a:endParaRPr lang="en-US"/>
          </a:p>
          <a:p>
            <a:pPr lvl="1"/>
            <a:r>
              <a:rPr lang="en-US"/>
              <a:t>Feature Importance – Population Density: 4.6024</a:t>
            </a:r>
          </a:p>
          <a:p>
            <a:r>
              <a:rPr lang="en-US" err="1"/>
              <a:t>CrossValidator</a:t>
            </a:r>
            <a:endParaRPr lang="en-US"/>
          </a:p>
          <a:p>
            <a:pPr lvl="1"/>
            <a:r>
              <a:rPr lang="en-US"/>
              <a:t>Feature Importance – Population Density: 12.9363</a:t>
            </a:r>
          </a:p>
          <a:p>
            <a:r>
              <a:rPr lang="en-US"/>
              <a:t>Time Calculation: 3621.46 Seconds</a:t>
            </a:r>
          </a:p>
          <a:p>
            <a:endParaRPr lang="en-US"/>
          </a:p>
        </p:txBody>
      </p:sp>
      <p:pic>
        <p:nvPicPr>
          <p:cNvPr id="6" name="Picture 5" descr="A computer screen shot of a program&#10;&#10;Description automatically generated">
            <a:extLst>
              <a:ext uri="{FF2B5EF4-FFF2-40B4-BE49-F238E27FC236}">
                <a16:creationId xmlns:a16="http://schemas.microsoft.com/office/drawing/2014/main" id="{4FF737FD-EF40-3031-D222-ED8B6FB134B2}"/>
              </a:ext>
            </a:extLst>
          </p:cNvPr>
          <p:cNvPicPr>
            <a:picLocks noChangeAspect="1"/>
          </p:cNvPicPr>
          <p:nvPr/>
        </p:nvPicPr>
        <p:blipFill>
          <a:blip r:embed="rId2"/>
          <a:stretch>
            <a:fillRect/>
          </a:stretch>
        </p:blipFill>
        <p:spPr>
          <a:xfrm>
            <a:off x="7791650" y="3836305"/>
            <a:ext cx="3492046" cy="2718298"/>
          </a:xfrm>
          <a:prstGeom prst="rect">
            <a:avLst/>
          </a:prstGeom>
        </p:spPr>
      </p:pic>
    </p:spTree>
    <p:extLst>
      <p:ext uri="{BB962C8B-B14F-4D97-AF65-F5344CB8AC3E}">
        <p14:creationId xmlns:p14="http://schemas.microsoft.com/office/powerpoint/2010/main" val="97828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65F50-BE88-B307-0476-B20D0FDA2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CB1FB-EDC4-8CBD-1176-82CACA2889B4}"/>
              </a:ext>
            </a:extLst>
          </p:cNvPr>
          <p:cNvSpPr>
            <a:spLocks noGrp="1"/>
          </p:cNvSpPr>
          <p:nvPr>
            <p:ph type="title"/>
          </p:nvPr>
        </p:nvSpPr>
        <p:spPr/>
        <p:txBody>
          <a:bodyPr/>
          <a:lstStyle/>
          <a:p>
            <a:r>
              <a:rPr lang="en-US"/>
              <a:t>Classification-Random Forest</a:t>
            </a:r>
          </a:p>
        </p:txBody>
      </p:sp>
      <p:graphicFrame>
        <p:nvGraphicFramePr>
          <p:cNvPr id="4" name="Content Placeholder 3">
            <a:extLst>
              <a:ext uri="{FF2B5EF4-FFF2-40B4-BE49-F238E27FC236}">
                <a16:creationId xmlns:a16="http://schemas.microsoft.com/office/drawing/2014/main" id="{3BC678A8-CDD4-53CA-E51D-857E61BA608C}"/>
              </a:ext>
            </a:extLst>
          </p:cNvPr>
          <p:cNvGraphicFramePr>
            <a:graphicFrameLocks noGrp="1"/>
          </p:cNvGraphicFramePr>
          <p:nvPr>
            <p:ph idx="1"/>
            <p:extLst>
              <p:ext uri="{D42A27DB-BD31-4B8C-83A1-F6EECF244321}">
                <p14:modId xmlns:p14="http://schemas.microsoft.com/office/powerpoint/2010/main" val="2265051664"/>
              </p:ext>
            </p:extLst>
          </p:nvPr>
        </p:nvGraphicFramePr>
        <p:xfrm>
          <a:off x="1116013" y="2478088"/>
          <a:ext cx="8800954" cy="1112520"/>
        </p:xfrm>
        <a:graphic>
          <a:graphicData uri="http://schemas.openxmlformats.org/drawingml/2006/table">
            <a:tbl>
              <a:tblPr firstRow="1" bandRow="1">
                <a:tableStyleId>{5C22544A-7EE6-4342-B048-85BDC9FD1C3A}</a:tableStyleId>
              </a:tblPr>
              <a:tblGrid>
                <a:gridCol w="3169660">
                  <a:extLst>
                    <a:ext uri="{9D8B030D-6E8A-4147-A177-3AD203B41FA5}">
                      <a16:colId xmlns:a16="http://schemas.microsoft.com/office/drawing/2014/main" val="2526022011"/>
                    </a:ext>
                  </a:extLst>
                </a:gridCol>
                <a:gridCol w="1801091">
                  <a:extLst>
                    <a:ext uri="{9D8B030D-6E8A-4147-A177-3AD203B41FA5}">
                      <a16:colId xmlns:a16="http://schemas.microsoft.com/office/drawing/2014/main" val="2944201563"/>
                    </a:ext>
                  </a:extLst>
                </a:gridCol>
                <a:gridCol w="1394691">
                  <a:extLst>
                    <a:ext uri="{9D8B030D-6E8A-4147-A177-3AD203B41FA5}">
                      <a16:colId xmlns:a16="http://schemas.microsoft.com/office/drawing/2014/main" val="2935837327"/>
                    </a:ext>
                  </a:extLst>
                </a:gridCol>
                <a:gridCol w="1200727">
                  <a:extLst>
                    <a:ext uri="{9D8B030D-6E8A-4147-A177-3AD203B41FA5}">
                      <a16:colId xmlns:a16="http://schemas.microsoft.com/office/drawing/2014/main" val="1946532403"/>
                    </a:ext>
                  </a:extLst>
                </a:gridCol>
                <a:gridCol w="1234785">
                  <a:extLst>
                    <a:ext uri="{9D8B030D-6E8A-4147-A177-3AD203B41FA5}">
                      <a16:colId xmlns:a16="http://schemas.microsoft.com/office/drawing/2014/main" val="3076460642"/>
                    </a:ext>
                  </a:extLst>
                </a:gridCol>
              </a:tblGrid>
              <a:tr h="370840">
                <a:tc>
                  <a:txBody>
                    <a:bodyPr/>
                    <a:lstStyle/>
                    <a:p>
                      <a:r>
                        <a:rPr lang="en-US"/>
                        <a:t>Model</a:t>
                      </a:r>
                    </a:p>
                  </a:txBody>
                  <a:tcPr/>
                </a:tc>
                <a:tc>
                  <a:txBody>
                    <a:bodyPr/>
                    <a:lstStyle/>
                    <a:p>
                      <a:r>
                        <a:rPr lang="en-US"/>
                        <a:t>Precision</a:t>
                      </a:r>
                    </a:p>
                  </a:txBody>
                  <a:tcPr/>
                </a:tc>
                <a:tc>
                  <a:txBody>
                    <a:bodyPr/>
                    <a:lstStyle/>
                    <a:p>
                      <a:r>
                        <a:rPr lang="en-US"/>
                        <a:t>Recall</a:t>
                      </a:r>
                    </a:p>
                  </a:txBody>
                  <a:tcPr/>
                </a:tc>
                <a:tc>
                  <a:txBody>
                    <a:bodyPr/>
                    <a:lstStyle/>
                    <a:p>
                      <a:r>
                        <a:rPr lang="en-US"/>
                        <a:t>F1 Score </a:t>
                      </a:r>
                    </a:p>
                  </a:txBody>
                  <a:tcPr/>
                </a:tc>
                <a:tc>
                  <a:txBody>
                    <a:bodyPr/>
                    <a:lstStyle/>
                    <a:p>
                      <a:r>
                        <a:rPr lang="en-US"/>
                        <a:t>AUC</a:t>
                      </a:r>
                    </a:p>
                  </a:txBody>
                  <a:tcPr/>
                </a:tc>
                <a:extLst>
                  <a:ext uri="{0D108BD9-81ED-4DB2-BD59-A6C34878D82A}">
                    <a16:rowId xmlns:a16="http://schemas.microsoft.com/office/drawing/2014/main" val="3433203817"/>
                  </a:ext>
                </a:extLst>
              </a:tr>
              <a:tr h="370840">
                <a:tc>
                  <a:txBody>
                    <a:bodyPr/>
                    <a:lstStyle/>
                    <a:p>
                      <a:r>
                        <a:rPr lang="en-US" err="1"/>
                        <a:t>TrainValidationSplit</a:t>
                      </a:r>
                      <a:endParaRPr lang="en-US"/>
                    </a:p>
                  </a:txBody>
                  <a:tcPr/>
                </a:tc>
                <a:tc>
                  <a:txBody>
                    <a:bodyPr/>
                    <a:lstStyle/>
                    <a:p>
                      <a:r>
                        <a:rPr lang="en-US"/>
                        <a:t>99.78%</a:t>
                      </a:r>
                    </a:p>
                  </a:txBody>
                  <a:tcPr/>
                </a:tc>
                <a:tc>
                  <a:txBody>
                    <a:bodyPr/>
                    <a:lstStyle/>
                    <a:p>
                      <a:r>
                        <a:rPr lang="en-US"/>
                        <a:t>91.22%</a:t>
                      </a:r>
                    </a:p>
                  </a:txBody>
                  <a:tcPr/>
                </a:tc>
                <a:tc>
                  <a:txBody>
                    <a:bodyPr/>
                    <a:lstStyle/>
                    <a:p>
                      <a:r>
                        <a:rPr lang="en-US"/>
                        <a:t>93.02%</a:t>
                      </a:r>
                    </a:p>
                  </a:txBody>
                  <a:tcPr/>
                </a:tc>
                <a:tc>
                  <a:txBody>
                    <a:bodyPr/>
                    <a:lstStyle/>
                    <a:p>
                      <a:r>
                        <a:rPr lang="en-US"/>
                        <a:t>98.30%</a:t>
                      </a:r>
                    </a:p>
                  </a:txBody>
                  <a:tcPr/>
                </a:tc>
                <a:extLst>
                  <a:ext uri="{0D108BD9-81ED-4DB2-BD59-A6C34878D82A}">
                    <a16:rowId xmlns:a16="http://schemas.microsoft.com/office/drawing/2014/main" val="3897090307"/>
                  </a:ext>
                </a:extLst>
              </a:tr>
              <a:tr h="370840">
                <a:tc>
                  <a:txBody>
                    <a:bodyPr/>
                    <a:lstStyle/>
                    <a:p>
                      <a:r>
                        <a:rPr lang="pt-BR"/>
                        <a:t> </a:t>
                      </a:r>
                      <a:r>
                        <a:rPr lang="pt-BR" err="1"/>
                        <a:t>CrossValidator</a:t>
                      </a:r>
                      <a:endParaRPr lang="en-US"/>
                    </a:p>
                  </a:txBody>
                  <a:tcPr/>
                </a:tc>
                <a:tc>
                  <a:txBody>
                    <a:bodyPr/>
                    <a:lstStyle/>
                    <a:p>
                      <a:r>
                        <a:rPr lang="pt-BR"/>
                        <a:t>100.00%</a:t>
                      </a:r>
                      <a:endParaRPr lang="en-US"/>
                    </a:p>
                  </a:txBody>
                  <a:tcPr/>
                </a:tc>
                <a:tc>
                  <a:txBody>
                    <a:bodyPr/>
                    <a:lstStyle/>
                    <a:p>
                      <a:r>
                        <a:rPr lang="pt-BR"/>
                        <a:t>96.93%</a:t>
                      </a:r>
                      <a:endParaRPr lang="en-US"/>
                    </a:p>
                  </a:txBody>
                  <a:tcPr/>
                </a:tc>
                <a:tc>
                  <a:txBody>
                    <a:bodyPr/>
                    <a:lstStyle/>
                    <a:p>
                      <a:r>
                        <a:rPr lang="pt-BR"/>
                        <a:t>97.36%</a:t>
                      </a:r>
                      <a:endParaRPr lang="en-US"/>
                    </a:p>
                  </a:txBody>
                  <a:tcPr/>
                </a:tc>
                <a:tc>
                  <a:txBody>
                    <a:bodyPr/>
                    <a:lstStyle/>
                    <a:p>
                      <a:r>
                        <a:rPr lang="pt-BR"/>
                        <a:t>99.95%</a:t>
                      </a:r>
                      <a:endParaRPr lang="en-US"/>
                    </a:p>
                  </a:txBody>
                  <a:tcPr/>
                </a:tc>
                <a:extLst>
                  <a:ext uri="{0D108BD9-81ED-4DB2-BD59-A6C34878D82A}">
                    <a16:rowId xmlns:a16="http://schemas.microsoft.com/office/drawing/2014/main" val="248541881"/>
                  </a:ext>
                </a:extLst>
              </a:tr>
            </a:tbl>
          </a:graphicData>
        </a:graphic>
      </p:graphicFrame>
      <p:sp>
        <p:nvSpPr>
          <p:cNvPr id="5" name="Content Placeholder 2">
            <a:extLst>
              <a:ext uri="{FF2B5EF4-FFF2-40B4-BE49-F238E27FC236}">
                <a16:creationId xmlns:a16="http://schemas.microsoft.com/office/drawing/2014/main" id="{E3FCEFAD-24CE-598F-E697-BEEB9FA108D6}"/>
              </a:ext>
            </a:extLst>
          </p:cNvPr>
          <p:cNvSpPr txBox="1">
            <a:spLocks/>
          </p:cNvSpPr>
          <p:nvPr/>
        </p:nvSpPr>
        <p:spPr>
          <a:xfrm>
            <a:off x="1115568" y="3925455"/>
            <a:ext cx="10168128" cy="2539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TrainValidationSplit</a:t>
            </a:r>
            <a:endParaRPr lang="en-US"/>
          </a:p>
          <a:p>
            <a:pPr lvl="1"/>
            <a:r>
              <a:rPr lang="en-US"/>
              <a:t>Feature Importance – Landcover: 0.302987</a:t>
            </a:r>
          </a:p>
          <a:p>
            <a:r>
              <a:rPr lang="en-US" err="1"/>
              <a:t>CrossValidator</a:t>
            </a:r>
            <a:endParaRPr lang="en-US"/>
          </a:p>
          <a:p>
            <a:pPr lvl="1"/>
            <a:r>
              <a:rPr lang="en-US"/>
              <a:t>Feature Importance – Landcover: 0.195154</a:t>
            </a:r>
          </a:p>
          <a:p>
            <a:r>
              <a:rPr lang="en-US"/>
              <a:t>Time Calculation: 1067.86 Seconds</a:t>
            </a:r>
          </a:p>
          <a:p>
            <a:endParaRPr lang="en-US"/>
          </a:p>
        </p:txBody>
      </p:sp>
      <p:pic>
        <p:nvPicPr>
          <p:cNvPr id="6" name="Picture 5" descr="A screen shot of a computer program&#10;&#10;Description automatically generated">
            <a:extLst>
              <a:ext uri="{FF2B5EF4-FFF2-40B4-BE49-F238E27FC236}">
                <a16:creationId xmlns:a16="http://schemas.microsoft.com/office/drawing/2014/main" id="{8D7CE013-3704-1414-EC0B-879C8E820F3B}"/>
              </a:ext>
            </a:extLst>
          </p:cNvPr>
          <p:cNvPicPr>
            <a:picLocks noChangeAspect="1"/>
          </p:cNvPicPr>
          <p:nvPr/>
        </p:nvPicPr>
        <p:blipFill>
          <a:blip r:embed="rId2"/>
          <a:stretch>
            <a:fillRect/>
          </a:stretch>
        </p:blipFill>
        <p:spPr>
          <a:xfrm>
            <a:off x="7481454" y="3745973"/>
            <a:ext cx="4079333" cy="3112027"/>
          </a:xfrm>
          <a:prstGeom prst="rect">
            <a:avLst/>
          </a:prstGeom>
        </p:spPr>
      </p:pic>
    </p:spTree>
    <p:extLst>
      <p:ext uri="{BB962C8B-B14F-4D97-AF65-F5344CB8AC3E}">
        <p14:creationId xmlns:p14="http://schemas.microsoft.com/office/powerpoint/2010/main" val="3629752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6028A-98C5-DDBD-AA89-557B54904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A709B-199A-554A-F884-E4C32E93C5D5}"/>
              </a:ext>
            </a:extLst>
          </p:cNvPr>
          <p:cNvSpPr>
            <a:spLocks noGrp="1"/>
          </p:cNvSpPr>
          <p:nvPr>
            <p:ph type="title"/>
          </p:nvPr>
        </p:nvSpPr>
        <p:spPr/>
        <p:txBody>
          <a:bodyPr/>
          <a:lstStyle/>
          <a:p>
            <a:r>
              <a:rPr lang="en-US" dirty="0"/>
              <a:t>Best Model</a:t>
            </a:r>
          </a:p>
        </p:txBody>
      </p:sp>
      <p:sp>
        <p:nvSpPr>
          <p:cNvPr id="3" name="Content Placeholder 2">
            <a:extLst>
              <a:ext uri="{FF2B5EF4-FFF2-40B4-BE49-F238E27FC236}">
                <a16:creationId xmlns:a16="http://schemas.microsoft.com/office/drawing/2014/main" id="{C75325ED-0E0D-AA16-1A52-F49FA3DE5C9D}"/>
              </a:ext>
            </a:extLst>
          </p:cNvPr>
          <p:cNvSpPr>
            <a:spLocks noGrp="1"/>
          </p:cNvSpPr>
          <p:nvPr>
            <p:ph idx="1"/>
          </p:nvPr>
        </p:nvSpPr>
        <p:spPr/>
        <p:txBody>
          <a:bodyPr/>
          <a:lstStyle/>
          <a:p>
            <a:r>
              <a:rPr lang="en-US"/>
              <a:t>Best Model:</a:t>
            </a:r>
          </a:p>
          <a:p>
            <a:pPr lvl="1"/>
            <a:r>
              <a:rPr lang="en-US"/>
              <a:t>Classification-Random Forest (</a:t>
            </a:r>
            <a:r>
              <a:rPr lang="en-US" err="1"/>
              <a:t>CrossValidator</a:t>
            </a:r>
            <a:r>
              <a:rPr lang="en-US"/>
              <a:t>): High AUC, Precision, and Recall</a:t>
            </a:r>
          </a:p>
          <a:p>
            <a:r>
              <a:rPr lang="en-US"/>
              <a:t>Poor Model</a:t>
            </a:r>
          </a:p>
          <a:p>
            <a:pPr lvl="1"/>
            <a:r>
              <a:rPr lang="en-US"/>
              <a:t>Classification-Logistic Regression: Low Precision</a:t>
            </a:r>
          </a:p>
          <a:p>
            <a:pPr lvl="1"/>
            <a:r>
              <a:rPr lang="en-US"/>
              <a:t>Regression-GBT Regression: Lower R2 performance</a:t>
            </a:r>
          </a:p>
          <a:p>
            <a:pPr lvl="1"/>
            <a:r>
              <a:rPr lang="en-US"/>
              <a:t>Regression-Linear Regression: Lowest R2 performance, highest bias</a:t>
            </a:r>
          </a:p>
          <a:p>
            <a:pPr lvl="1"/>
            <a:endParaRPr lang="en-US"/>
          </a:p>
        </p:txBody>
      </p:sp>
    </p:spTree>
    <p:extLst>
      <p:ext uri="{BB962C8B-B14F-4D97-AF65-F5344CB8AC3E}">
        <p14:creationId xmlns:p14="http://schemas.microsoft.com/office/powerpoint/2010/main" val="265824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extBox 1">
            <a:extLst>
              <a:ext uri="{FF2B5EF4-FFF2-40B4-BE49-F238E27FC236}">
                <a16:creationId xmlns:a16="http://schemas.microsoft.com/office/drawing/2014/main" id="{33AC67D1-EAD0-EDEE-402B-578C54B69841}"/>
              </a:ext>
            </a:extLst>
          </p:cNvPr>
          <p:cNvGraphicFramePr/>
          <p:nvPr>
            <p:extLst>
              <p:ext uri="{D42A27DB-BD31-4B8C-83A1-F6EECF244321}">
                <p14:modId xmlns:p14="http://schemas.microsoft.com/office/powerpoint/2010/main" val="81086258"/>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7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5156-5595-7EB4-B952-BCEC0F4FE034}"/>
              </a:ext>
            </a:extLst>
          </p:cNvPr>
          <p:cNvSpPr>
            <a:spLocks noGrp="1"/>
          </p:cNvSpPr>
          <p:nvPr>
            <p:ph type="title"/>
          </p:nvPr>
        </p:nvSpPr>
        <p:spPr/>
        <p:txBody>
          <a:bodyPr/>
          <a:lstStyle/>
          <a:p>
            <a:r>
              <a:rPr lang="en-US" dirty="0"/>
              <a:t>Feature Importance Comparison</a:t>
            </a:r>
          </a:p>
        </p:txBody>
      </p:sp>
      <p:graphicFrame>
        <p:nvGraphicFramePr>
          <p:cNvPr id="4" name="Content Placeholder 3">
            <a:extLst>
              <a:ext uri="{FF2B5EF4-FFF2-40B4-BE49-F238E27FC236}">
                <a16:creationId xmlns:a16="http://schemas.microsoft.com/office/drawing/2014/main" id="{F960850C-F7FB-9678-2FED-624C2D69427A}"/>
              </a:ext>
            </a:extLst>
          </p:cNvPr>
          <p:cNvGraphicFramePr>
            <a:graphicFrameLocks noGrp="1"/>
          </p:cNvGraphicFramePr>
          <p:nvPr>
            <p:ph idx="1"/>
            <p:extLst>
              <p:ext uri="{D42A27DB-BD31-4B8C-83A1-F6EECF244321}">
                <p14:modId xmlns:p14="http://schemas.microsoft.com/office/powerpoint/2010/main" val="244023271"/>
              </p:ext>
            </p:extLst>
          </p:nvPr>
        </p:nvGraphicFramePr>
        <p:xfrm>
          <a:off x="593160" y="2468851"/>
          <a:ext cx="11173969" cy="3756459"/>
        </p:xfrm>
        <a:graphic>
          <a:graphicData uri="http://schemas.openxmlformats.org/drawingml/2006/table">
            <a:tbl>
              <a:tblPr firstRow="1" bandRow="1">
                <a:tableStyleId>{5C22544A-7EE6-4342-B048-85BDC9FD1C3A}</a:tableStyleId>
              </a:tblPr>
              <a:tblGrid>
                <a:gridCol w="4428204">
                  <a:extLst>
                    <a:ext uri="{9D8B030D-6E8A-4147-A177-3AD203B41FA5}">
                      <a16:colId xmlns:a16="http://schemas.microsoft.com/office/drawing/2014/main" val="4063394571"/>
                    </a:ext>
                  </a:extLst>
                </a:gridCol>
                <a:gridCol w="2641248">
                  <a:extLst>
                    <a:ext uri="{9D8B030D-6E8A-4147-A177-3AD203B41FA5}">
                      <a16:colId xmlns:a16="http://schemas.microsoft.com/office/drawing/2014/main" val="807328154"/>
                    </a:ext>
                  </a:extLst>
                </a:gridCol>
                <a:gridCol w="2567625">
                  <a:extLst>
                    <a:ext uri="{9D8B030D-6E8A-4147-A177-3AD203B41FA5}">
                      <a16:colId xmlns:a16="http://schemas.microsoft.com/office/drawing/2014/main" val="2344249260"/>
                    </a:ext>
                  </a:extLst>
                </a:gridCol>
                <a:gridCol w="1536892">
                  <a:extLst>
                    <a:ext uri="{9D8B030D-6E8A-4147-A177-3AD203B41FA5}">
                      <a16:colId xmlns:a16="http://schemas.microsoft.com/office/drawing/2014/main" val="461723157"/>
                    </a:ext>
                  </a:extLst>
                </a:gridCol>
              </a:tblGrid>
              <a:tr h="430489">
                <a:tc>
                  <a:txBody>
                    <a:bodyPr/>
                    <a:lstStyle/>
                    <a:p>
                      <a:r>
                        <a:rPr lang="en-US"/>
                        <a:t>Model</a:t>
                      </a:r>
                    </a:p>
                  </a:txBody>
                  <a:tcPr/>
                </a:tc>
                <a:tc>
                  <a:txBody>
                    <a:bodyPr/>
                    <a:lstStyle/>
                    <a:p>
                      <a:r>
                        <a:rPr lang="en-US"/>
                        <a:t>Method</a:t>
                      </a:r>
                    </a:p>
                  </a:txBody>
                  <a:tcPr/>
                </a:tc>
                <a:tc>
                  <a:txBody>
                    <a:bodyPr/>
                    <a:lstStyle/>
                    <a:p>
                      <a:r>
                        <a:rPr lang="en-US"/>
                        <a:t>Feature Importance</a:t>
                      </a:r>
                    </a:p>
                  </a:txBody>
                  <a:tcPr/>
                </a:tc>
                <a:tc>
                  <a:txBody>
                    <a:bodyPr/>
                    <a:lstStyle/>
                    <a:p>
                      <a:r>
                        <a:rPr lang="en-US"/>
                        <a:t>Value</a:t>
                      </a:r>
                    </a:p>
                  </a:txBody>
                  <a:tcPr/>
                </a:tc>
                <a:extLst>
                  <a:ext uri="{0D108BD9-81ED-4DB2-BD59-A6C34878D82A}">
                    <a16:rowId xmlns:a16="http://schemas.microsoft.com/office/drawing/2014/main" val="1037093159"/>
                  </a:ext>
                </a:extLst>
              </a:tr>
              <a:tr h="743036">
                <a:tc>
                  <a:txBody>
                    <a:bodyPr/>
                    <a:lstStyle/>
                    <a:p>
                      <a:r>
                        <a:rPr lang="en-US"/>
                        <a:t>Regression-Linear Regression</a:t>
                      </a:r>
                    </a:p>
                  </a:txBody>
                  <a:tcPr/>
                </a:tc>
                <a:tc>
                  <a:txBody>
                    <a:bodyPr/>
                    <a:lstStyle/>
                    <a:p>
                      <a:r>
                        <a:rPr lang="en-US"/>
                        <a:t>Same Parameter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Precipitation</a:t>
                      </a:r>
                    </a:p>
                    <a:p>
                      <a:endParaRPr lang="en-US"/>
                    </a:p>
                  </a:txBody>
                  <a:tcPr/>
                </a:tc>
                <a:tc>
                  <a:txBody>
                    <a:bodyPr/>
                    <a:lstStyle/>
                    <a:p>
                      <a:r>
                        <a:rPr lang="en-US" sz="1800"/>
                        <a:t>0.347238</a:t>
                      </a:r>
                      <a:endParaRPr lang="en-US"/>
                    </a:p>
                  </a:txBody>
                  <a:tcPr/>
                </a:tc>
                <a:extLst>
                  <a:ext uri="{0D108BD9-81ED-4DB2-BD59-A6C34878D82A}">
                    <a16:rowId xmlns:a16="http://schemas.microsoft.com/office/drawing/2014/main" val="164753102"/>
                  </a:ext>
                </a:extLst>
              </a:tr>
              <a:tr h="430489">
                <a:tc>
                  <a:txBody>
                    <a:bodyPr/>
                    <a:lstStyle/>
                    <a:p>
                      <a:r>
                        <a:rPr lang="en-US"/>
                        <a:t>Regression-GBT</a:t>
                      </a:r>
                    </a:p>
                  </a:txBody>
                  <a:tcPr/>
                </a:tc>
                <a:tc>
                  <a:txBody>
                    <a:bodyPr/>
                    <a:lstStyle/>
                    <a:p>
                      <a:r>
                        <a:rPr lang="en-US"/>
                        <a:t>TrainValidationSplit</a:t>
                      </a:r>
                    </a:p>
                  </a:txBody>
                  <a:tcPr/>
                </a:tc>
                <a:tc>
                  <a:txBody>
                    <a:bodyPr/>
                    <a:lstStyle/>
                    <a:p>
                      <a:r>
                        <a:rPr lang="en-US"/>
                        <a:t>Precipitation</a:t>
                      </a:r>
                    </a:p>
                  </a:txBody>
                  <a:tcPr/>
                </a:tc>
                <a:tc>
                  <a:txBody>
                    <a:bodyPr/>
                    <a:lstStyle/>
                    <a:p>
                      <a:r>
                        <a:rPr lang="en-US"/>
                        <a:t>0.205551</a:t>
                      </a:r>
                    </a:p>
                  </a:txBody>
                  <a:tcPr/>
                </a:tc>
                <a:extLst>
                  <a:ext uri="{0D108BD9-81ED-4DB2-BD59-A6C34878D82A}">
                    <a16:rowId xmlns:a16="http://schemas.microsoft.com/office/drawing/2014/main" val="2647085013"/>
                  </a:ext>
                </a:extLst>
              </a:tr>
              <a:tr h="4304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Regression-GBT</a:t>
                      </a:r>
                    </a:p>
                  </a:txBody>
                  <a:tcPr/>
                </a:tc>
                <a:tc>
                  <a:txBody>
                    <a:bodyPr/>
                    <a:lstStyle/>
                    <a:p>
                      <a:r>
                        <a:rPr lang="en-US"/>
                        <a:t>CrossValidator</a:t>
                      </a:r>
                    </a:p>
                  </a:txBody>
                  <a:tcPr/>
                </a:tc>
                <a:tc>
                  <a:txBody>
                    <a:bodyPr/>
                    <a:lstStyle/>
                    <a:p>
                      <a:r>
                        <a:rPr lang="en-US"/>
                        <a:t>Landcover</a:t>
                      </a:r>
                    </a:p>
                  </a:txBody>
                  <a:tcPr/>
                </a:tc>
                <a:tc>
                  <a:txBody>
                    <a:bodyPr/>
                    <a:lstStyle/>
                    <a:p>
                      <a:r>
                        <a:rPr lang="en-US"/>
                        <a:t>0.388587</a:t>
                      </a:r>
                    </a:p>
                  </a:txBody>
                  <a:tcPr/>
                </a:tc>
                <a:extLst>
                  <a:ext uri="{0D108BD9-81ED-4DB2-BD59-A6C34878D82A}">
                    <a16:rowId xmlns:a16="http://schemas.microsoft.com/office/drawing/2014/main" val="3913401106"/>
                  </a:ext>
                </a:extLst>
              </a:tr>
              <a:tr h="430489">
                <a:tc>
                  <a:txBody>
                    <a:bodyPr/>
                    <a:lstStyle/>
                    <a:p>
                      <a:r>
                        <a:rPr lang="en-US"/>
                        <a:t>Classification-Logistic Regression</a:t>
                      </a:r>
                    </a:p>
                  </a:txBody>
                  <a:tcPr/>
                </a:tc>
                <a:tc>
                  <a:txBody>
                    <a:bodyPr/>
                    <a:lstStyle/>
                    <a:p>
                      <a:r>
                        <a:rPr lang="en-US"/>
                        <a:t>TrainValidationSplit</a:t>
                      </a:r>
                    </a:p>
                  </a:txBody>
                  <a:tcPr/>
                </a:tc>
                <a:tc>
                  <a:txBody>
                    <a:bodyPr/>
                    <a:lstStyle/>
                    <a:p>
                      <a:r>
                        <a:rPr lang="en-US"/>
                        <a:t>Population Density</a:t>
                      </a:r>
                    </a:p>
                  </a:txBody>
                  <a:tcPr/>
                </a:tc>
                <a:tc>
                  <a:txBody>
                    <a:bodyPr/>
                    <a:lstStyle/>
                    <a:p>
                      <a:r>
                        <a:rPr lang="en-US"/>
                        <a:t>4.6024</a:t>
                      </a:r>
                    </a:p>
                  </a:txBody>
                  <a:tcPr/>
                </a:tc>
                <a:extLst>
                  <a:ext uri="{0D108BD9-81ED-4DB2-BD59-A6C34878D82A}">
                    <a16:rowId xmlns:a16="http://schemas.microsoft.com/office/drawing/2014/main" val="3661034305"/>
                  </a:ext>
                </a:extLst>
              </a:tr>
              <a:tr h="430489">
                <a:tc>
                  <a:txBody>
                    <a:bodyPr/>
                    <a:lstStyle/>
                    <a:p>
                      <a:r>
                        <a:rPr lang="en-US"/>
                        <a:t>Classification-Logistic Regression</a:t>
                      </a:r>
                    </a:p>
                  </a:txBody>
                  <a:tcPr/>
                </a:tc>
                <a:tc>
                  <a:txBody>
                    <a:bodyPr/>
                    <a:lstStyle/>
                    <a:p>
                      <a:r>
                        <a:rPr lang="en-US"/>
                        <a:t>CrossValidator</a:t>
                      </a:r>
                    </a:p>
                  </a:txBody>
                  <a:tcPr/>
                </a:tc>
                <a:tc>
                  <a:txBody>
                    <a:bodyPr/>
                    <a:lstStyle/>
                    <a:p>
                      <a:r>
                        <a:rPr lang="en-US"/>
                        <a:t>Population Density</a:t>
                      </a:r>
                    </a:p>
                  </a:txBody>
                  <a:tcPr/>
                </a:tc>
                <a:tc>
                  <a:txBody>
                    <a:bodyPr/>
                    <a:lstStyle/>
                    <a:p>
                      <a:r>
                        <a:rPr lang="en-US"/>
                        <a:t>12.9363</a:t>
                      </a:r>
                    </a:p>
                  </a:txBody>
                  <a:tcPr/>
                </a:tc>
                <a:extLst>
                  <a:ext uri="{0D108BD9-81ED-4DB2-BD59-A6C34878D82A}">
                    <a16:rowId xmlns:a16="http://schemas.microsoft.com/office/drawing/2014/main" val="2658313989"/>
                  </a:ext>
                </a:extLst>
              </a:tr>
              <a:tr h="430489">
                <a:tc>
                  <a:txBody>
                    <a:bodyPr/>
                    <a:lstStyle/>
                    <a:p>
                      <a:r>
                        <a:rPr lang="en-US"/>
                        <a:t>Classification-Random Forest</a:t>
                      </a:r>
                    </a:p>
                  </a:txBody>
                  <a:tcPr/>
                </a:tc>
                <a:tc>
                  <a:txBody>
                    <a:bodyPr/>
                    <a:lstStyle/>
                    <a:p>
                      <a:r>
                        <a:rPr lang="en-US"/>
                        <a:t>TrainValidationSplit</a:t>
                      </a:r>
                    </a:p>
                  </a:txBody>
                  <a:tcPr/>
                </a:tc>
                <a:tc>
                  <a:txBody>
                    <a:bodyPr/>
                    <a:lstStyle/>
                    <a:p>
                      <a:r>
                        <a:rPr lang="en-US"/>
                        <a:t>Landcover</a:t>
                      </a:r>
                    </a:p>
                  </a:txBody>
                  <a:tcPr/>
                </a:tc>
                <a:tc>
                  <a:txBody>
                    <a:bodyPr/>
                    <a:lstStyle/>
                    <a:p>
                      <a:r>
                        <a:rPr lang="en-US"/>
                        <a:t>0.302987</a:t>
                      </a:r>
                    </a:p>
                  </a:txBody>
                  <a:tcPr/>
                </a:tc>
                <a:extLst>
                  <a:ext uri="{0D108BD9-81ED-4DB2-BD59-A6C34878D82A}">
                    <a16:rowId xmlns:a16="http://schemas.microsoft.com/office/drawing/2014/main" val="1251948430"/>
                  </a:ext>
                </a:extLst>
              </a:tr>
              <a:tr h="430489">
                <a:tc>
                  <a:txBody>
                    <a:bodyPr/>
                    <a:lstStyle/>
                    <a:p>
                      <a:r>
                        <a:rPr lang="en-US"/>
                        <a:t>Classification-Random Forest</a:t>
                      </a:r>
                    </a:p>
                  </a:txBody>
                  <a:tcPr/>
                </a:tc>
                <a:tc>
                  <a:txBody>
                    <a:bodyPr/>
                    <a:lstStyle/>
                    <a:p>
                      <a:r>
                        <a:rPr lang="en-US"/>
                        <a:t>CrossValidator</a:t>
                      </a:r>
                    </a:p>
                  </a:txBody>
                  <a:tcPr/>
                </a:tc>
                <a:tc>
                  <a:txBody>
                    <a:bodyPr/>
                    <a:lstStyle/>
                    <a:p>
                      <a:r>
                        <a:rPr lang="en-US"/>
                        <a:t>Landcover</a:t>
                      </a:r>
                    </a:p>
                  </a:txBody>
                  <a:tcPr/>
                </a:tc>
                <a:tc>
                  <a:txBody>
                    <a:bodyPr/>
                    <a:lstStyle/>
                    <a:p>
                      <a:r>
                        <a:rPr lang="en-US"/>
                        <a:t>0.195154</a:t>
                      </a:r>
                    </a:p>
                  </a:txBody>
                  <a:tcPr/>
                </a:tc>
                <a:extLst>
                  <a:ext uri="{0D108BD9-81ED-4DB2-BD59-A6C34878D82A}">
                    <a16:rowId xmlns:a16="http://schemas.microsoft.com/office/drawing/2014/main" val="2210966431"/>
                  </a:ext>
                </a:extLst>
              </a:tr>
            </a:tbl>
          </a:graphicData>
        </a:graphic>
      </p:graphicFrame>
    </p:spTree>
    <p:extLst>
      <p:ext uri="{BB962C8B-B14F-4D97-AF65-F5344CB8AC3E}">
        <p14:creationId xmlns:p14="http://schemas.microsoft.com/office/powerpoint/2010/main" val="37556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4DD35D-B34A-C9F4-E8D5-6F9D3534A86C}"/>
            </a:ext>
          </a:extLst>
        </p:cNvPr>
        <p:cNvGrpSpPr/>
        <p:nvPr/>
      </p:nvGrpSpPr>
      <p:grpSpPr>
        <a:xfrm>
          <a:off x="0" y="0"/>
          <a:ext cx="0" cy="0"/>
          <a:chOff x="0" y="0"/>
          <a:chExt cx="0" cy="0"/>
        </a:xfrm>
      </p:grpSpPr>
      <p:sp>
        <p:nvSpPr>
          <p:cNvPr id="96" name="Rectangle 9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8" name="Rectangle 9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computer project&#10;&#10;Description automatically generated">
            <a:extLst>
              <a:ext uri="{FF2B5EF4-FFF2-40B4-BE49-F238E27FC236}">
                <a16:creationId xmlns:a16="http://schemas.microsoft.com/office/drawing/2014/main" id="{89C7F762-B9EC-C0B9-B616-530DD3CD6DE8}"/>
              </a:ext>
            </a:extLst>
          </p:cNvPr>
          <p:cNvPicPr>
            <a:picLocks noGrp="1" noChangeAspect="1"/>
          </p:cNvPicPr>
          <p:nvPr>
            <p:ph sz="half" idx="2"/>
          </p:nvPr>
        </p:nvPicPr>
        <p:blipFill>
          <a:blip r:embed="rId3"/>
          <a:srcRect r="5470" b="2"/>
          <a:stretch/>
        </p:blipFill>
        <p:spPr>
          <a:xfrm>
            <a:off x="4598963" y="0"/>
            <a:ext cx="7593038" cy="6858000"/>
          </a:xfrm>
          <a:prstGeom prst="rect">
            <a:avLst/>
          </a:prstGeom>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E0627-2C95-8DAC-388B-ACAD06426EA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5560group6 GitHub</a:t>
            </a:r>
            <a:br>
              <a:rPr lang="en-US" sz="4400"/>
            </a:br>
            <a:r>
              <a:rPr lang="en-US" sz="4400">
                <a:hlinkClick r:id="rId4"/>
              </a:rPr>
              <a:t>https://github.com/xuewentang/cis5560</a:t>
            </a:r>
            <a:r>
              <a:rPr lang="en-US" sz="4400"/>
              <a:t> </a:t>
            </a:r>
          </a:p>
        </p:txBody>
      </p:sp>
      <p:sp>
        <p:nvSpPr>
          <p:cNvPr id="9" name="TextBox 8">
            <a:extLst>
              <a:ext uri="{FF2B5EF4-FFF2-40B4-BE49-F238E27FC236}">
                <a16:creationId xmlns:a16="http://schemas.microsoft.com/office/drawing/2014/main" id="{B23DC909-1AE7-52CB-9AEC-6F3D94F031C5}"/>
              </a:ext>
            </a:extLst>
          </p:cNvPr>
          <p:cNvSpPr txBox="1"/>
          <p:nvPr/>
        </p:nvSpPr>
        <p:spPr>
          <a:xfrm>
            <a:off x="477980" y="4872922"/>
            <a:ext cx="4023359" cy="1208141"/>
          </a:xfrm>
          <a:prstGeom prst="rect">
            <a:avLst/>
          </a:prstGeom>
        </p:spPr>
        <p:txBody>
          <a:bodyPr vert="horz" lIns="91440" tIns="45720" rIns="91440" bIns="45720" rtlCol="0">
            <a:normAutofit/>
          </a:bodyPr>
          <a:lstStyle/>
          <a:p>
            <a:pPr>
              <a:lnSpc>
                <a:spcPct val="110000"/>
              </a:lnSpc>
              <a:spcBef>
                <a:spcPts val="1000"/>
              </a:spcBef>
            </a:pPr>
            <a:r>
              <a:rPr lang="en-US" sz="2000" b="1"/>
              <a:t>THANK YOU</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1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E2CD-B9C2-134E-D64A-22D76473AF40}"/>
              </a:ext>
            </a:extLst>
          </p:cNvPr>
          <p:cNvSpPr>
            <a:spLocks noGrp="1"/>
          </p:cNvSpPr>
          <p:nvPr>
            <p:ph type="title"/>
          </p:nvPr>
        </p:nvSpPr>
        <p:spPr/>
        <p:txBody>
          <a:bodyPr>
            <a:normAutofit/>
          </a:bodyPr>
          <a:lstStyle/>
          <a:p>
            <a:r>
              <a:rPr lang="en-US"/>
              <a:t>Data and Server Specifications</a:t>
            </a:r>
          </a:p>
        </p:txBody>
      </p:sp>
      <p:graphicFrame>
        <p:nvGraphicFramePr>
          <p:cNvPr id="12" name="Content Placeholder 2">
            <a:extLst>
              <a:ext uri="{FF2B5EF4-FFF2-40B4-BE49-F238E27FC236}">
                <a16:creationId xmlns:a16="http://schemas.microsoft.com/office/drawing/2014/main" id="{8CA55F3F-0786-6124-3059-44BE7B34B30A}"/>
              </a:ext>
            </a:extLst>
          </p:cNvPr>
          <p:cNvGraphicFramePr>
            <a:graphicFrameLocks noGrp="1"/>
          </p:cNvGraphicFramePr>
          <p:nvPr>
            <p:ph sz="half" idx="1"/>
            <p:extLst>
              <p:ext uri="{D42A27DB-BD31-4B8C-83A1-F6EECF244321}">
                <p14:modId xmlns:p14="http://schemas.microsoft.com/office/powerpoint/2010/main" val="1549414516"/>
              </p:ext>
            </p:extLst>
          </p:nvPr>
        </p:nvGraphicFramePr>
        <p:xfrm>
          <a:off x="292608" y="2145515"/>
          <a:ext cx="5360047"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2">
            <a:extLst>
              <a:ext uri="{FF2B5EF4-FFF2-40B4-BE49-F238E27FC236}">
                <a16:creationId xmlns:a16="http://schemas.microsoft.com/office/drawing/2014/main" id="{7FAC7C14-494F-6726-51C8-1FDB33E2DCA4}"/>
              </a:ext>
            </a:extLst>
          </p:cNvPr>
          <p:cNvGraphicFramePr>
            <a:graphicFrameLocks/>
          </p:cNvGraphicFramePr>
          <p:nvPr>
            <p:extLst>
              <p:ext uri="{D42A27DB-BD31-4B8C-83A1-F6EECF244321}">
                <p14:modId xmlns:p14="http://schemas.microsoft.com/office/powerpoint/2010/main" val="1945129271"/>
              </p:ext>
            </p:extLst>
          </p:nvPr>
        </p:nvGraphicFramePr>
        <p:xfrm>
          <a:off x="5832764" y="2145516"/>
          <a:ext cx="6066628" cy="36941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6821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A6564F-7DB8-54C8-5BC6-D9FE51F9962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extBox 1">
            <a:extLst>
              <a:ext uri="{FF2B5EF4-FFF2-40B4-BE49-F238E27FC236}">
                <a16:creationId xmlns:a16="http://schemas.microsoft.com/office/drawing/2014/main" id="{78BC229D-60A7-976D-2996-6FA43A04E9E8}"/>
              </a:ext>
            </a:extLst>
          </p:cNvPr>
          <p:cNvGraphicFramePr/>
          <p:nvPr>
            <p:extLst>
              <p:ext uri="{D42A27DB-BD31-4B8C-83A1-F6EECF244321}">
                <p14:modId xmlns:p14="http://schemas.microsoft.com/office/powerpoint/2010/main" val="1097424618"/>
              </p:ext>
            </p:extLst>
          </p:nvPr>
        </p:nvGraphicFramePr>
        <p:xfrm>
          <a:off x="1025864" y="1797130"/>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27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C8723E-5FE7-D556-4809-1DF59AB654DF}"/>
              </a:ext>
            </a:extLst>
          </p:cNvPr>
          <p:cNvSpPr>
            <a:spLocks noGrp="1"/>
          </p:cNvSpPr>
          <p:nvPr>
            <p:ph type="title"/>
          </p:nvPr>
        </p:nvSpPr>
        <p:spPr>
          <a:xfrm>
            <a:off x="458769" y="1165860"/>
            <a:ext cx="3602736" cy="4526280"/>
          </a:xfrm>
        </p:spPr>
        <p:txBody>
          <a:bodyPr vert="horz" lIns="91440" tIns="45720" rIns="91440" bIns="45720" rtlCol="0" anchor="ctr">
            <a:normAutofit/>
          </a:bodyPr>
          <a:lstStyle/>
          <a:p>
            <a:r>
              <a:rPr lang="en-US" dirty="0"/>
              <a:t>Project Idea</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56B125E-DAF4-9793-7297-DFE66F6D875E}"/>
              </a:ext>
            </a:extLst>
          </p:cNvPr>
          <p:cNvSpPr txBox="1"/>
          <p:nvPr/>
        </p:nvSpPr>
        <p:spPr>
          <a:xfrm>
            <a:off x="4035407" y="0"/>
            <a:ext cx="8500945" cy="6590370"/>
          </a:xfrm>
          <a:prstGeom prst="rect">
            <a:avLst/>
          </a:prstGeom>
        </p:spPr>
        <p:txBody>
          <a:bodyPr vert="horz" lIns="91440" tIns="45720" rIns="91440" bIns="45720" rtlCol="0" anchor="ctr">
            <a:noAutofit/>
          </a:bodyPr>
          <a:lstStyle/>
          <a:p>
            <a:pPr indent="-228600">
              <a:lnSpc>
                <a:spcPct val="110000"/>
              </a:lnSpc>
              <a:spcAft>
                <a:spcPts val="600"/>
              </a:spcAft>
              <a:buFont typeface="Arial" panose="020B0604020202020204" pitchFamily="34" charset="0"/>
              <a:buChar char="•"/>
            </a:pPr>
            <a:r>
              <a:rPr lang="en-US" sz="2400" b="1" dirty="0"/>
              <a:t>Data Overview:</a:t>
            </a:r>
          </a:p>
          <a:p>
            <a:pPr indent="-228600">
              <a:lnSpc>
                <a:spcPct val="110000"/>
              </a:lnSpc>
              <a:spcAft>
                <a:spcPts val="600"/>
              </a:spcAft>
              <a:buFont typeface="Arial" panose="020B0604020202020204" pitchFamily="34" charset="0"/>
              <a:buChar char="•"/>
            </a:pPr>
            <a:r>
              <a:rPr lang="en-US" sz="2000" dirty="0"/>
              <a:t>Historical Wildfire Impact Data of the national range 2020-2021;</a:t>
            </a:r>
          </a:p>
          <a:p>
            <a:pPr indent="-228600">
              <a:lnSpc>
                <a:spcPct val="110000"/>
              </a:lnSpc>
              <a:spcAft>
                <a:spcPts val="600"/>
              </a:spcAft>
              <a:buFont typeface="Arial" panose="020B0604020202020204" pitchFamily="34" charset="0"/>
              <a:buChar char="•"/>
            </a:pPr>
            <a:r>
              <a:rPr lang="en-US" sz="2000" dirty="0"/>
              <a:t>Meteorological Data of the national range 2021;</a:t>
            </a:r>
          </a:p>
          <a:p>
            <a:pPr indent="-228600">
              <a:lnSpc>
                <a:spcPct val="110000"/>
              </a:lnSpc>
              <a:spcAft>
                <a:spcPts val="600"/>
              </a:spcAft>
              <a:buFont typeface="Arial" panose="020B0604020202020204" pitchFamily="34" charset="0"/>
              <a:buChar char="•"/>
            </a:pPr>
            <a:r>
              <a:rPr lang="en-US" sz="2000" dirty="0"/>
              <a:t>Vegetation and Land Cover Data of the national range 2021;</a:t>
            </a:r>
          </a:p>
          <a:p>
            <a:pPr indent="-228600">
              <a:lnSpc>
                <a:spcPct val="110000"/>
              </a:lnSpc>
              <a:spcAft>
                <a:spcPts val="600"/>
              </a:spcAft>
              <a:buFont typeface="Arial" panose="020B0604020202020204" pitchFamily="34" charset="0"/>
              <a:buChar char="•"/>
            </a:pPr>
            <a:r>
              <a:rPr lang="en-US" sz="2000" dirty="0"/>
              <a:t>Topography Data of the national range;</a:t>
            </a:r>
          </a:p>
          <a:p>
            <a:pPr indent="-228600">
              <a:lnSpc>
                <a:spcPct val="110000"/>
              </a:lnSpc>
              <a:spcAft>
                <a:spcPts val="600"/>
              </a:spcAft>
              <a:buFont typeface="Arial" panose="020B0604020202020204" pitchFamily="34" charset="0"/>
              <a:buChar char="•"/>
            </a:pPr>
            <a:r>
              <a:rPr lang="en-US" sz="2000" dirty="0"/>
              <a:t>Human Activity Data of the national range 2020-2021;</a:t>
            </a:r>
          </a:p>
          <a:p>
            <a:pPr indent="-228600">
              <a:lnSpc>
                <a:spcPct val="110000"/>
              </a:lnSpc>
              <a:spcAft>
                <a:spcPts val="600"/>
              </a:spcAft>
              <a:buFont typeface="Arial" panose="020B0604020202020204" pitchFamily="34" charset="0"/>
              <a:buChar char="•"/>
            </a:pPr>
            <a:r>
              <a:rPr lang="en-US" sz="2000" dirty="0"/>
              <a:t>Nine Features Datasets: </a:t>
            </a:r>
          </a:p>
          <a:p>
            <a:pPr>
              <a:lnSpc>
                <a:spcPct val="110000"/>
              </a:lnSpc>
              <a:spcAft>
                <a:spcPts val="600"/>
              </a:spcAft>
            </a:pPr>
            <a:r>
              <a:rPr lang="en-US" sz="2000" dirty="0"/>
              <a:t>Burned Area/Temperature/Humidity/Precipitation/ Landcover/ Elevation/ Slope/ Aspect/ Population Density </a:t>
            </a:r>
          </a:p>
          <a:p>
            <a:pPr indent="-228600">
              <a:lnSpc>
                <a:spcPct val="110000"/>
              </a:lnSpc>
              <a:spcAft>
                <a:spcPts val="600"/>
              </a:spcAft>
              <a:buFont typeface="Arial" panose="020B0604020202020204" pitchFamily="34" charset="0"/>
              <a:buChar char="•"/>
            </a:pPr>
            <a:r>
              <a:rPr lang="en-US" sz="2400" b="1" dirty="0"/>
              <a:t>Project Originality:</a:t>
            </a:r>
          </a:p>
          <a:p>
            <a:pPr indent="-228600">
              <a:lnSpc>
                <a:spcPct val="110000"/>
              </a:lnSpc>
              <a:spcAft>
                <a:spcPts val="600"/>
              </a:spcAft>
              <a:buFont typeface="Arial" panose="020B0604020202020204" pitchFamily="34" charset="0"/>
              <a:buChar char="•"/>
            </a:pPr>
            <a:r>
              <a:rPr lang="en-US" sz="2000" dirty="0"/>
              <a:t>1) The latest datasets after the wildfire in California.</a:t>
            </a:r>
          </a:p>
          <a:p>
            <a:pPr indent="-228600">
              <a:lnSpc>
                <a:spcPct val="110000"/>
              </a:lnSpc>
              <a:spcAft>
                <a:spcPts val="600"/>
              </a:spcAft>
              <a:buFont typeface="Arial" panose="020B0604020202020204" pitchFamily="34" charset="0"/>
              <a:buChar char="•"/>
            </a:pPr>
            <a:r>
              <a:rPr lang="en-US" sz="2000" dirty="0"/>
              <a:t>2) Use </a:t>
            </a:r>
            <a:r>
              <a:rPr lang="en-US" sz="2000" dirty="0" err="1"/>
              <a:t>GeoTIFF</a:t>
            </a:r>
            <a:r>
              <a:rPr lang="en-US" sz="2000" dirty="0"/>
              <a:t> to build the ML model for wildfire</a:t>
            </a:r>
            <a:r>
              <a:rPr lang="zh-CN" altLang="en-US" sz="2000" dirty="0"/>
              <a:t> </a:t>
            </a:r>
            <a:r>
              <a:rPr lang="en-US" altLang="zh-CN" sz="2000" dirty="0"/>
              <a:t>prediction</a:t>
            </a:r>
            <a:r>
              <a:rPr lang="en-US" sz="2000" dirty="0"/>
              <a:t>.</a:t>
            </a:r>
          </a:p>
          <a:p>
            <a:pPr indent="-228600">
              <a:lnSpc>
                <a:spcPct val="110000"/>
              </a:lnSpc>
              <a:spcAft>
                <a:spcPts val="600"/>
              </a:spcAft>
              <a:buFont typeface="Arial" panose="020B0604020202020204" pitchFamily="34" charset="0"/>
              <a:buChar char="•"/>
            </a:pPr>
            <a:r>
              <a:rPr lang="en-US" sz="2000" dirty="0"/>
              <a:t>3) We use both regression models and classification models;</a:t>
            </a:r>
          </a:p>
          <a:p>
            <a:pPr indent="-228600">
              <a:lnSpc>
                <a:spcPct val="110000"/>
              </a:lnSpc>
              <a:spcAft>
                <a:spcPts val="600"/>
              </a:spcAft>
              <a:buFont typeface="Arial" panose="020B0604020202020204" pitchFamily="34" charset="0"/>
              <a:buChar char="•"/>
            </a:pPr>
            <a:r>
              <a:rPr lang="en-US" sz="2000" dirty="0"/>
              <a:t>4) Compare the four models’ accuracy to find the best model.</a:t>
            </a:r>
          </a:p>
        </p:txBody>
      </p:sp>
    </p:spTree>
    <p:extLst>
      <p:ext uri="{BB962C8B-B14F-4D97-AF65-F5344CB8AC3E}">
        <p14:creationId xmlns:p14="http://schemas.microsoft.com/office/powerpoint/2010/main" val="4174362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78BCF2-CE31-132C-600B-9E4ADE3B63B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extBox 1">
            <a:extLst>
              <a:ext uri="{FF2B5EF4-FFF2-40B4-BE49-F238E27FC236}">
                <a16:creationId xmlns:a16="http://schemas.microsoft.com/office/drawing/2014/main" id="{9DF2063E-FF95-CF1A-5DB0-993B42ADDE75}"/>
              </a:ext>
            </a:extLst>
          </p:cNvPr>
          <p:cNvGraphicFramePr/>
          <p:nvPr>
            <p:extLst>
              <p:ext uri="{D42A27DB-BD31-4B8C-83A1-F6EECF244321}">
                <p14:modId xmlns:p14="http://schemas.microsoft.com/office/powerpoint/2010/main" val="3006332870"/>
              </p:ext>
            </p:extLst>
          </p:nvPr>
        </p:nvGraphicFramePr>
        <p:xfrm>
          <a:off x="1057868" y="1826384"/>
          <a:ext cx="10168128" cy="4325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687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F22222-E06A-D68A-7A9E-8C1036B38208}"/>
            </a:ext>
          </a:extLst>
        </p:cNvPr>
        <p:cNvGrpSpPr/>
        <p:nvPr/>
      </p:nvGrpSpPr>
      <p:grpSpPr>
        <a:xfrm>
          <a:off x="0" y="0"/>
          <a:ext cx="0" cy="0"/>
          <a:chOff x="0" y="0"/>
          <a:chExt cx="0" cy="0"/>
        </a:xfrm>
      </p:grpSpPr>
      <p:sp>
        <p:nvSpPr>
          <p:cNvPr id="1059" name="Rectangle 105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63" name="Rectangle 106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5" name="Rectangle 106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217807-BDCD-F6DF-7392-D2E0929FA636}"/>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Project Architecture</a:t>
            </a:r>
          </a:p>
        </p:txBody>
      </p:sp>
      <p:sp>
        <p:nvSpPr>
          <p:cNvPr id="1067" name="Rectangle 106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9" name="Rectangle 106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E2CB08B4-7473-D239-AB80-25A8F858E205}"/>
              </a:ext>
            </a:extLst>
          </p:cNvPr>
          <p:cNvPicPr>
            <a:picLocks noChangeAspect="1"/>
          </p:cNvPicPr>
          <p:nvPr/>
        </p:nvPicPr>
        <p:blipFill>
          <a:blip r:embed="rId2"/>
          <a:srcRect t="5816" r="3" b="19616"/>
          <a:stretch/>
        </p:blipFill>
        <p:spPr>
          <a:xfrm>
            <a:off x="578652" y="1915916"/>
            <a:ext cx="4978906" cy="3833720"/>
          </a:xfrm>
          <a:prstGeom prst="rect">
            <a:avLst/>
          </a:prstGeom>
        </p:spPr>
      </p:pic>
      <p:pic>
        <p:nvPicPr>
          <p:cNvPr id="1028" name="Picture 4">
            <a:extLst>
              <a:ext uri="{FF2B5EF4-FFF2-40B4-BE49-F238E27FC236}">
                <a16:creationId xmlns:a16="http://schemas.microsoft.com/office/drawing/2014/main" id="{C13D5BB1-EB52-357D-B1E6-4433FCA5D8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7558" y="1915916"/>
            <a:ext cx="6085386" cy="383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8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04EBE5-446E-48DC-510F-912F994D6178}"/>
            </a:ext>
          </a:extLst>
        </p:cNvPr>
        <p:cNvGrpSpPr/>
        <p:nvPr/>
      </p:nvGrpSpPr>
      <p:grpSpPr>
        <a:xfrm>
          <a:off x="0" y="0"/>
          <a:ext cx="0" cy="0"/>
          <a:chOff x="0" y="0"/>
          <a:chExt cx="0" cy="0"/>
        </a:xfrm>
      </p:grpSpPr>
      <p:sp>
        <p:nvSpPr>
          <p:cNvPr id="99" name="Rectangle 9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 name="Rectangle 10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22F638-4CBC-6B62-35C2-767E7ADC15BE}"/>
              </a:ext>
            </a:extLst>
          </p:cNvPr>
          <p:cNvSpPr>
            <a:spLocks noGrp="1"/>
          </p:cNvSpPr>
          <p:nvPr>
            <p:ph type="title"/>
          </p:nvPr>
        </p:nvSpPr>
        <p:spPr>
          <a:xfrm>
            <a:off x="720018" y="-1"/>
            <a:ext cx="6430414" cy="1224195"/>
          </a:xfrm>
        </p:spPr>
        <p:txBody>
          <a:bodyPr vert="horz" lIns="91440" tIns="45720" rIns="91440" bIns="45720" rtlCol="0" anchor="ctr">
            <a:normAutofit/>
          </a:bodyPr>
          <a:lstStyle/>
          <a:p>
            <a:r>
              <a:rPr lang="en-US" dirty="0"/>
              <a:t>Project Workflow</a:t>
            </a:r>
          </a:p>
        </p:txBody>
      </p:sp>
      <p:sp>
        <p:nvSpPr>
          <p:cNvPr id="103" name="Rectangle 10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47ADF7E-5C35-D582-4C14-4066184A9CB1}"/>
              </a:ext>
            </a:extLst>
          </p:cNvPr>
          <p:cNvPicPr>
            <a:picLocks noChangeAspect="1"/>
          </p:cNvPicPr>
          <p:nvPr/>
        </p:nvPicPr>
        <p:blipFill>
          <a:blip r:embed="rId2"/>
          <a:stretch>
            <a:fillRect/>
          </a:stretch>
        </p:blipFill>
        <p:spPr>
          <a:xfrm>
            <a:off x="794719" y="853664"/>
            <a:ext cx="11097348" cy="6022623"/>
          </a:xfrm>
          <a:prstGeom prst="rect">
            <a:avLst/>
          </a:prstGeom>
        </p:spPr>
      </p:pic>
    </p:spTree>
    <p:extLst>
      <p:ext uri="{BB962C8B-B14F-4D97-AF65-F5344CB8AC3E}">
        <p14:creationId xmlns:p14="http://schemas.microsoft.com/office/powerpoint/2010/main" val="378640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6207-92F4-D4A7-1E89-53808FBC070C}"/>
            </a:ext>
          </a:extLst>
        </p:cNvPr>
        <p:cNvGrpSpPr/>
        <p:nvPr/>
      </p:nvGrpSpPr>
      <p:grpSpPr>
        <a:xfrm>
          <a:off x="0" y="0"/>
          <a:ext cx="0" cy="0"/>
          <a:chOff x="0" y="0"/>
          <a:chExt cx="0" cy="0"/>
        </a:xfrm>
      </p:grpSpPr>
      <p:graphicFrame>
        <p:nvGraphicFramePr>
          <p:cNvPr id="2" name="TextBox 1">
            <a:extLst>
              <a:ext uri="{FF2B5EF4-FFF2-40B4-BE49-F238E27FC236}">
                <a16:creationId xmlns:a16="http://schemas.microsoft.com/office/drawing/2014/main" id="{6B53AEC3-9C91-720F-EFFD-DA88F5F8BE95}"/>
              </a:ext>
            </a:extLst>
          </p:cNvPr>
          <p:cNvGraphicFramePr/>
          <p:nvPr>
            <p:extLst>
              <p:ext uri="{D42A27DB-BD31-4B8C-83A1-F6EECF244321}">
                <p14:modId xmlns:p14="http://schemas.microsoft.com/office/powerpoint/2010/main" val="2386460758"/>
              </p:ext>
            </p:extLst>
          </p:nvPr>
        </p:nvGraphicFramePr>
        <p:xfrm>
          <a:off x="1057868" y="1826384"/>
          <a:ext cx="10168128" cy="4325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3024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Mesh</Template>
  <TotalTime>1732</TotalTime>
  <Words>1368</Words>
  <Application>Microsoft Macintosh PowerPoint</Application>
  <PresentationFormat>Widescreen</PresentationFormat>
  <Paragraphs>238</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Menlo</vt:lpstr>
      <vt:lpstr>Neue Haas Grotesk Text Pro</vt:lpstr>
      <vt:lpstr>Times New Roman</vt:lpstr>
      <vt:lpstr>AccentBoxVTI</vt:lpstr>
      <vt:lpstr>The Wildfire Prediction in California by Machine Learning</vt:lpstr>
      <vt:lpstr>PowerPoint Presentation</vt:lpstr>
      <vt:lpstr>Data and Server Specifications</vt:lpstr>
      <vt:lpstr>PowerPoint Presentation</vt:lpstr>
      <vt:lpstr>Project Idea</vt:lpstr>
      <vt:lpstr>PowerPoint Presentation</vt:lpstr>
      <vt:lpstr>Project Architecture</vt:lpstr>
      <vt:lpstr>Project Workflow</vt:lpstr>
      <vt:lpstr>PowerPoint Presentation</vt:lpstr>
      <vt:lpstr>Data Process-Data Collection</vt:lpstr>
      <vt:lpstr>Data Process- Assemble Feature Datasets</vt:lpstr>
      <vt:lpstr>Data Clean-  Raster Image Resampling</vt:lpstr>
      <vt:lpstr>Data Upload-Hive</vt:lpstr>
      <vt:lpstr>PowerPoint Presentation</vt:lpstr>
      <vt:lpstr>Regression- Linear Regression</vt:lpstr>
      <vt:lpstr>Regression-GBT</vt:lpstr>
      <vt:lpstr>Classification-Logistic Regression</vt:lpstr>
      <vt:lpstr>Classification-Random Forest</vt:lpstr>
      <vt:lpstr>Best Model</vt:lpstr>
      <vt:lpstr>Feature Importance Comparison</vt:lpstr>
      <vt:lpstr>5560group6 GitHub https://github.com/xuewentang/cis5560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 Chicago &amp; Los Angeles</dc:title>
  <dc:creator>TANG, XUEWEN</dc:creator>
  <cp:lastModifiedBy>TANG, XUEWEN</cp:lastModifiedBy>
  <cp:revision>2</cp:revision>
  <dcterms:created xsi:type="dcterms:W3CDTF">2024-11-07T21:38:37Z</dcterms:created>
  <dcterms:modified xsi:type="dcterms:W3CDTF">2025-05-10T20:29:17Z</dcterms:modified>
</cp:coreProperties>
</file>